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48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5113" r="25113"/>
          <a:stretch/>
        </p:blipFill>
        <p:spPr>
          <a:xfrm>
            <a:off x="6126480" y="0"/>
            <a:ext cx="606521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73152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B86353"/>
                </a:solidFill>
              </a:rPr>
              <a:t>enditnow® 2026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685800" y="1325880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2B6F73"/>
                </a:solidFill>
              </a:rPr>
              <a:t>Poruszeni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2B6F73"/>
                </a:solidFill>
              </a:rPr>
              <a:t>współczuciem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13232" y="2834640"/>
            <a:ext cx="4389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73238"/>
                </a:solidFill>
              </a:rPr>
              <a:t>Kazanie na enditnow® Emphasis Day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273238"/>
                </a:solidFill>
              </a:rPr>
              <a:t>22 sierpnia 2026 lub inny dogodny termin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13232" y="598932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6A6A"/>
                </a:solidFill>
              </a:rPr>
              <a:t>Polska adaptacja materiałów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Prawdziwa religia nie przechodzi obok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Piękne nabożeństwo nie może usprawiedliwiać milczenia wobec krzywdy.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Miłość nie oznacza wymuszania szybkiego przebaczenia bez bezpieczeństwa.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Poufność nie oznacza bierności wobec zagrożenia.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Uczniowie współczucia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Zauważ.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Wysłuchaj.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Uwierz.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Nie zawstydzaj.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Chroń.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Pomóż znaleźć profesjonalne wsparcie.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Zbór poruszony współczuciem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Chroni dzieci, młodzież i osoby zależne.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Szkoleniem zastępuje improwizację.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Ma listę lokalnych miejsc pomocy.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Mówi jasno: przemoc jest złem.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Każdy mały gest ma znaczenie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Ciepły posiłek.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Bezpieczny transport.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Rozmowa bez osądzania.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Pomoc w kontakcie ze specjalistą.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Modlitwa, która nie ucisza, lecz wspiera.</a:t>
            </a:r>
            <a:endParaRPr lang="en-US" sz="1900" dirty="0"/>
          </a:p>
        </p:txBody>
      </p:sp>
      <p:pic>
        <p:nvPicPr>
          <p:cNvPr id="4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Nadzieja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2011680"/>
            <a:ext cx="530352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</a:rPr>
              <a:t>„I otrze wszelką łzę z oczu ich, i śmierci już nie będzie; ani smutku, ani krzyku, ani mozołu już nie będzie.”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37947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6A6A"/>
                </a:solidFill>
              </a:rPr>
              <a:t>Obj 21,4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Wezwanie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Panie, nie pozwól nam mijać cierpiących po drugiej stronie drogi.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Uczyń nas wspólnotą, która widzi, słucha, chroni i pomaga.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Porusz nas współczuciem Jezusa.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Kołdra współczucia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Anna mieszkała w bezpiecznym domu po doświadczeniu przemocy.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Kolorowa kołdra, kartka i drobny prezent stały się dla niej znakiem: „Nie jesteś sama”.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273238"/>
                </a:solidFill>
              </a:rPr>
              <a:t>Współczucie jest często małym czynem, który przywraca godność.</a:t>
            </a:r>
            <a:endParaRPr lang="en-US" sz="1900" dirty="0"/>
          </a:p>
        </p:txBody>
      </p:sp>
      <p:pic>
        <p:nvPicPr>
          <p:cNvPr id="4" name="Image 0" descr="/mnt/data/a_warm_indoor_community_scene_a_group_of_adults_i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Jezus — nasz wzór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2011680"/>
            <a:ext cx="530352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</a:rPr>
              <a:t>„A widząc lud, użalił się nad nim, gdyż był utrudzony i opuszczony jak owce, które nie mają pasterza.”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37947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6A6A"/>
                </a:solidFill>
              </a:rPr>
              <a:t>Mt 9,36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Współczucie jest przeciwieństwem przemocy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Przemoc odbiera głos — współczucie słucha.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Przemoc izoluje — współczucie przywraca więź.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Przemoc zawstydza — współczucie mówi: „masz wartość”.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Jezus widzi człowieka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Samarytanka przy studni: przyjęcie zamiast etykiety.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Kobieta publicznie zawstydzona: ochrona zamiast tłumu oskarżycieli.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Trędowaty: dotyk zamiast dystansu.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B6F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05740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</a:rPr>
              <a:t>Miłosierny Samarytanin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1554480" y="297180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EAF4F4"/>
                </a:solidFill>
              </a:rPr>
              <a:t>Współczucie, które zatrzymuje się przy człowieku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Cztery kroki Samarytanina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Zobaczył cierpienie i nie odwrócił wzroku.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Podszedł blisko, ale z troską i delikatnością.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Opatrzył rany tym, co miał pod ręką.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Zapewnił dalszą opiekę i nie zostawił człowieka samego.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Czego osoba skrzywdzona potrzebuje usłyszeć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691640"/>
            <a:ext cx="5394960" cy="4297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Wierzę ci.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Przykro mi, że cię to spotkało.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Nie jesteś winna/winien przemocy.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Twoje bezpieczeństwo jest ważne.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273238"/>
                </a:solidFill>
              </a:rPr>
              <a:t>Poszukajmy mądrej pomocy.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3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5669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Pocieszeni, aby pocieszać</a:t>
            </a:r>
            <a:endParaRPr lang="en-US" sz="2600" dirty="0"/>
          </a:p>
        </p:txBody>
      </p:sp>
      <p:pic>
        <p:nvPicPr>
          <p:cNvPr id="3" name="Image 0" descr="/mnt/data/a_close_up_shallow_depth_of_field_softly_lit_sce.png"/>
          <p:cNvPicPr>
            <a:picLocks noChangeAspect="1"/>
          </p:cNvPicPr>
          <p:nvPr/>
        </p:nvPicPr>
        <p:blipFill>
          <a:blip r:embed="rId3"/>
          <a:srcRect l="28313" r="28313"/>
          <a:stretch/>
        </p:blipFill>
        <p:spPr>
          <a:xfrm>
            <a:off x="6903720" y="0"/>
            <a:ext cx="5285232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2011680"/>
            <a:ext cx="530352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2B6F73"/>
                </a:solidFill>
              </a:rPr>
              <a:t>„Bóg pociesza nas w każdym utrapieniu, abyśmy tych, którzy są w jakimkolwiek utrapieniu, pocieszać mogli taką pociechą, jaką nas samych Bóg pociesza.”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379476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A6A6A"/>
                </a:solidFill>
              </a:rPr>
              <a:t>2 Kor 1,3–4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6473952"/>
            <a:ext cx="5486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777777"/>
                </a:solidFill>
              </a:rPr>
              <a:t>enditnow® 2026 | Poruszeni współczuciem</a:t>
            </a:r>
            <a:endParaRPr lang="en-US" sz="6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516</Words>
  <Application>Microsoft Macintosh PowerPoint</Application>
  <PresentationFormat>Panoramiczny</PresentationFormat>
  <Paragraphs>94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8" baseType="lpstr">
      <vt:lpstr>Aptos Display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>Hope Media Polska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enditnow 2026 PL</dc:subject>
  <dc:creator>Daniel Kluska</dc:creator>
  <cp:keywords/>
  <dc:description/>
  <cp:lastModifiedBy>Daniel Kluska</cp:lastModifiedBy>
  <cp:revision>2</cp:revision>
  <dcterms:created xsi:type="dcterms:W3CDTF">2026-08-17T20:11:49Z</dcterms:created>
  <dcterms:modified xsi:type="dcterms:W3CDTF">2026-08-17T20:24:14Z</dcterms:modified>
  <cp:category/>
</cp:coreProperties>
</file>