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04BDB0-0715-4991-83DC-C4269B71F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62FF4-C6AB-4496-A57D-92387E033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6315A9-781A-4F6E-BDB2-FA531CD0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D48A15-5052-493D-811B-7D407DDA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72B878-12D8-4497-AEB6-1FC99D9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63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6BC953-4406-4145-A60A-9240A887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E04DDA9-3251-474E-980D-C9A462D12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CE0012-42E0-48F5-9920-D0EB01E7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A1FC64-8D33-492B-87DB-5CA02532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26265F-093F-4CB3-8F77-E85CDEE1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41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967C97-9BE7-46F7-95EE-B68A69C96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394323-2411-4442-BEF0-773AA3517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478A7A-F8BD-40BF-9F46-52BCDAC2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B6FD30-DF4E-4F39-B571-02BCE611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AB93DD-D4E5-4E47-8045-3408A23B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34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B9B00-7EBB-4111-8027-CEBB82DA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352F03-404D-46A0-8702-12A33517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6674FF-9520-4C42-AE69-95576DD6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F7CFD6-D7CD-4DE2-94B0-CD4FE709C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A8126E-FFBE-4601-A6C6-F3451E52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39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64363D-F2CD-49E8-B9F3-91FA6B88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DB28DE-0276-486D-9AA4-A67798F28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99C858-2F1F-4EE8-A740-D892ADD0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038BDD-24C8-463F-804D-1EE31055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EDC859-0D3C-410C-AF01-D4B0031D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83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400F4-7020-4AFD-B73C-16011AD2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A7C4EC-7FEA-411B-A9F2-8B61492DF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F556BF-2635-4AF4-A3D2-E1CB4E3C9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8336D4-C991-43FB-B1A3-EF1537C6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E9D9309-2637-4F5F-A749-8685DA90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5CB1B8-1E3E-438F-97EC-E45A2276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91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A95398-2AA4-4BD8-AC9D-7A4400BC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A91FCD-7B8B-4CC7-9358-9CC373D48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1C5516-A1A7-42EA-A284-46D2DFAC3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7D7ACD1-92DA-49DF-81ED-E2AA15D4E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516848B-0AF2-4BED-A0BD-C1D291A46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6A7123-E929-4D86-96A4-2CC18523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60BF340-70FD-4FB0-9296-8D1B4A14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44F1F90-7065-440A-9089-34E42117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51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7031F-6650-451B-BDF5-48DC567D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93BA1FB-EAD4-4150-A061-11368B9F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015920-7CC3-49FF-8D23-BE83D42C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87E436-97B6-4E72-9843-C3BC976B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20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BA4553-333E-48B0-92AC-4619F50E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9B24667-0D92-4091-A77A-67D83123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E309E4-E35F-4E2F-924B-79DBC62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34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A1FD61-6521-4966-AB34-12E7B1E4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97937A-9649-4CC8-88A4-393A4879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043BE1-ED49-499E-A709-B58BBDFEF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F82F18-39FF-46E8-9747-A2078A05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AD42C3-0E1F-40A9-BADA-6FFFA05A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937A57-CB33-4B12-870A-ED30F190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20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170DBA-8BC4-4616-A0E5-B178B4E0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2D19493-1123-4C9A-BD61-4796D5472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D4CA0C-F505-4C83-B0FF-2C28C269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1FAE09-89F1-4780-A89C-8DC9C38A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B1216C-C29B-4399-8C04-2D90B687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C2262B-128B-4665-9192-A5C1EDF0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8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48AE477-76C0-486F-B8B5-51E0F86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BA317A-BDE8-4997-89C6-C093508DA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242A1C-2FB7-493C-A5D7-AF9D2F070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6435-C298-4F41-A0BD-2FC2C201F808}" type="datetimeFigureOut">
              <a:rPr lang="pl-PL" smtClean="0"/>
              <a:t>23.08.2021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F688DB-326B-4ECE-9B52-8B3217C79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674612-3A8B-4454-8547-94C41196E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2778-5670-4830-A716-1898DDD088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34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72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73C87-985F-4800-B46B-1122825E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DAAD52-5AC1-4B31-9CDD-4147BAF0F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92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89D8F1-A8B3-4EF8-8AA0-A6B4D71F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341F69-2A69-461D-94B3-F35CBB5BF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5092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Patrycja  Strońska</dc:creator>
  <cp:lastModifiedBy>Patrycja  Strońska</cp:lastModifiedBy>
  <cp:revision>1</cp:revision>
  <dcterms:created xsi:type="dcterms:W3CDTF">2021-08-23T14:10:36Z</dcterms:created>
  <dcterms:modified xsi:type="dcterms:W3CDTF">2021-08-23T14:13:12Z</dcterms:modified>
</cp:coreProperties>
</file>