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9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04BDB0-0715-4991-83DC-C4269B71F0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AD62FF4-C6AB-4496-A57D-92387E0339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86315A9-781A-4F6E-BDB2-FA531CD0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6435-C298-4F41-A0BD-2FC2C201F808}" type="datetimeFigureOut">
              <a:rPr lang="pl-PL" smtClean="0"/>
              <a:t>23.08.2021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BD48A15-5052-493D-811B-7D407DDAB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172B878-12D8-4497-AEB6-1FC99D984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42778-5670-4830-A716-1898DDD088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3637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EB9B00-7EBB-4111-8027-CEBB82DA1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A352F03-404D-46A0-8702-12A335179E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36674FF-9520-4C42-AE69-95576DD62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6435-C298-4F41-A0BD-2FC2C201F808}" type="datetimeFigureOut">
              <a:rPr lang="pl-PL" smtClean="0"/>
              <a:t>23.08.2021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6F7CFD6-D7CD-4DE2-94B0-CD4FE709C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AA8126E-FFBE-4601-A6C6-F3451E52E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42778-5670-4830-A716-1898DDD088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2393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964363D-F2CD-49E8-B9F3-91FA6B880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4DB28DE-0276-486D-9AA4-A67798F287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999C858-2F1F-4EE8-A740-D892ADD0A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6435-C298-4F41-A0BD-2FC2C201F808}" type="datetimeFigureOut">
              <a:rPr lang="pl-PL" smtClean="0"/>
              <a:t>23.08.2021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9038BDD-24C8-463F-804D-1EE31055E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6EDC859-0D3C-410C-AF01-D4B0031D2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42778-5670-4830-A716-1898DDD088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3835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B400F4-7020-4AFD-B73C-16011AD2E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9A7C4EC-7FEA-411B-A9F2-8B61492DFF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BF556BF-2635-4AF4-A3D2-E1CB4E3C92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68336D4-C991-43FB-B1A3-EF1537C65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6435-C298-4F41-A0BD-2FC2C201F808}" type="datetimeFigureOut">
              <a:rPr lang="pl-PL" smtClean="0"/>
              <a:t>23.08.2021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E9D9309-2637-4F5F-A749-8685DA909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05CB1B8-1E3E-438F-97EC-E45A2276E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42778-5670-4830-A716-1898DDD088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8919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A95398-2AA4-4BD8-AC9D-7A4400BCE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8A91FCD-7B8B-4CC7-9358-9CC373D488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A1C5516-A1A7-42EA-A284-46D2DFAC32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7D7ACD1-92DA-49DF-81ED-E2AA15D4E4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F516848B-0AF2-4BED-A0BD-C1D291A46B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006A7123-E929-4D86-96A4-2CC18523F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6435-C298-4F41-A0BD-2FC2C201F808}" type="datetimeFigureOut">
              <a:rPr lang="pl-PL" smtClean="0"/>
              <a:t>23.08.2021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C60BF340-70FD-4FB0-9296-8D1B4A146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444F1F90-7065-440A-9089-34E421174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42778-5670-4830-A716-1898DDD088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9519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9A7031F-6650-451B-BDF5-48DC567DC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93BA1FB-EAD4-4150-A061-11368B9F0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6435-C298-4F41-A0BD-2FC2C201F808}" type="datetimeFigureOut">
              <a:rPr lang="pl-PL" smtClean="0"/>
              <a:t>23.08.2021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88015920-7CC3-49FF-8D23-BE83D42C0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087E436-97B6-4E72-9843-C3BC976B6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42778-5670-4830-A716-1898DDD088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6200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73BA4553-333E-48B0-92AC-4619F50EF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6435-C298-4F41-A0BD-2FC2C201F808}" type="datetimeFigureOut">
              <a:rPr lang="pl-PL" smtClean="0"/>
              <a:t>23.08.2021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99B24667-0D92-4091-A77A-67D831238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EE309E4-E35F-4E2F-924B-79DBC62EA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42778-5670-4830-A716-1898DDD088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5340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A1FD61-6521-4966-AB34-12E7B1E4C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297937A-9649-4CC8-88A4-393A4879A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E043BE1-ED49-499E-A709-B58BBDFEF1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BF82F18-39FF-46E8-9747-A2078A05F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6435-C298-4F41-A0BD-2FC2C201F808}" type="datetimeFigureOut">
              <a:rPr lang="pl-PL" smtClean="0"/>
              <a:t>23.08.2021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2AD42C3-0E1F-40A9-BADA-6FFFA05AF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4937A57-CB33-4B12-870A-ED30F1909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42778-5670-4830-A716-1898DDD088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6202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170DBA-8BC4-4616-A0E5-B178B4E00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B2D19493-1123-4C9A-BD61-4796D54720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0D4CA0C-F505-4C83-B0FF-2C28C26910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01FAE09-89F1-4780-A89C-8DC9C38AA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6435-C298-4F41-A0BD-2FC2C201F808}" type="datetimeFigureOut">
              <a:rPr lang="pl-PL" smtClean="0"/>
              <a:t>23.08.2021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5B1216C-C29B-4399-8C04-2D90B6878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DC2262B-128B-4665-9192-A5C1EDF0A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42778-5670-4830-A716-1898DDD088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287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16BC953-4406-4145-A60A-9240A887A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E04DDA9-3251-474E-980D-C9A462D12F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8CE0012-42E0-48F5-9920-D0EB01E7E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6435-C298-4F41-A0BD-2FC2C201F808}" type="datetimeFigureOut">
              <a:rPr lang="pl-PL" smtClean="0"/>
              <a:t>23.08.2021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1A1FC64-8D33-492B-87DB-5CA025321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126265F-093F-4CB3-8F77-E85CDEE1F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42778-5670-4830-A716-1898DDD088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9415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B967C97-9BE7-46F7-95EE-B68A69C964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9A394323-2411-4442-BEF0-773AA3517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7478A7A-F8BD-40BF-9F46-52BCDAC21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6435-C298-4F41-A0BD-2FC2C201F808}" type="datetimeFigureOut">
              <a:rPr lang="pl-PL" smtClean="0"/>
              <a:t>23.08.2021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EB6FD30-DF4E-4F39-B571-02BCE611E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AAB93DD-D4E5-4E47-8045-3408A23BC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42778-5670-4830-A716-1898DDD088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5340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548AE477-76C0-486F-B8B5-51E0F86F7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FBA317A-BDE8-4997-89C6-C093508DA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5242A1C-2FB7-493C-A5D7-AF9D2F070A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36435-C298-4F41-A0BD-2FC2C201F808}" type="datetimeFigureOut">
              <a:rPr lang="pl-PL" smtClean="0"/>
              <a:t>23.08.2021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7F688DB-326B-4ECE-9B52-8B3217C79A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3674612-3A8B-4454-8547-94C41196E2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42778-5670-4830-A716-1898DDD0880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9344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72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273C87-985F-4800-B46B-1122825E0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FDAAD52-5AC1-4B31-9CDD-4147BAF0F3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69923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89D8F1-A8B3-4EF8-8AA0-A6B4D71FD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6341F69-2A69-461D-94B3-F35CBB5BFF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150920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Panoramiczny</PresentationFormat>
  <Paragraphs>0</Paragraphs>
  <Slides>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Patrycja  Strońska</dc:creator>
  <cp:lastModifiedBy>Patrycja  Strońska</cp:lastModifiedBy>
  <cp:revision>1</cp:revision>
  <dcterms:created xsi:type="dcterms:W3CDTF">2021-08-23T14:10:36Z</dcterms:created>
  <dcterms:modified xsi:type="dcterms:W3CDTF">2021-08-23T14:13:12Z</dcterms:modified>
</cp:coreProperties>
</file>