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16" r:id="rId3"/>
    <p:sldId id="300" r:id="rId4"/>
    <p:sldId id="301" r:id="rId5"/>
    <p:sldId id="302" r:id="rId6"/>
    <p:sldId id="303" r:id="rId7"/>
    <p:sldId id="260" r:id="rId8"/>
    <p:sldId id="317" r:id="rId9"/>
    <p:sldId id="318" r:id="rId10"/>
    <p:sldId id="319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275" r:id="rId24"/>
    <p:sldId id="276" r:id="rId25"/>
    <p:sldId id="277" r:id="rId26"/>
    <p:sldId id="278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3900"/>
    <a:srgbClr val="A5A5A5"/>
    <a:srgbClr val="5E6373"/>
    <a:srgbClr val="FFA726"/>
    <a:srgbClr val="A8B1AA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CEAE26-26D1-FB4B-9B0E-FDB25E4BF718}" v="86" dt="2026-06-15T20:24:58.2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z-Vazquez, Celeste" userId="01eae102-ecf9-4722-a0ca-f1ae634a0e0f" providerId="ADAL" clId="{705E5AC7-4961-5544-A050-00F709FAD6CE}"/>
    <pc:docChg chg="undo redo custSel addSld delSld modSld sldOrd">
      <pc:chgData name="Diaz-Vazquez, Celeste" userId="01eae102-ecf9-4722-a0ca-f1ae634a0e0f" providerId="ADAL" clId="{705E5AC7-4961-5544-A050-00F709FAD6CE}" dt="2026-06-15T20:25:29.817" v="940" actId="2696"/>
      <pc:docMkLst>
        <pc:docMk/>
      </pc:docMkLst>
      <pc:sldChg chg="addSp delSp modSp add del mod">
        <pc:chgData name="Diaz-Vazquez, Celeste" userId="01eae102-ecf9-4722-a0ca-f1ae634a0e0f" providerId="ADAL" clId="{705E5AC7-4961-5544-A050-00F709FAD6CE}" dt="2026-06-15T18:36:01.810" v="528" actId="2696"/>
        <pc:sldMkLst>
          <pc:docMk/>
          <pc:sldMk cId="3602899838" sldId="256"/>
        </pc:sldMkLst>
        <pc:spChg chg="add del mod">
          <ac:chgData name="Diaz-Vazquez, Celeste" userId="01eae102-ecf9-4722-a0ca-f1ae634a0e0f" providerId="ADAL" clId="{705E5AC7-4961-5544-A050-00F709FAD6CE}" dt="2026-06-15T18:30:08.529" v="486"/>
          <ac:spMkLst>
            <pc:docMk/>
            <pc:sldMk cId="3602899838" sldId="256"/>
            <ac:spMk id="2" creationId="{AFCDF16D-FD1A-EADE-3180-EBF3195BF2B3}"/>
          </ac:spMkLst>
        </pc:spChg>
        <pc:spChg chg="add mod">
          <ac:chgData name="Diaz-Vazquez, Celeste" userId="01eae102-ecf9-4722-a0ca-f1ae634a0e0f" providerId="ADAL" clId="{705E5AC7-4961-5544-A050-00F709FAD6CE}" dt="2026-06-15T18:31:32.270" v="500"/>
          <ac:spMkLst>
            <pc:docMk/>
            <pc:sldMk cId="3602899838" sldId="256"/>
            <ac:spMk id="6" creationId="{51EFD962-410A-C35A-5C6A-4D6E02629F08}"/>
          </ac:spMkLst>
        </pc:spChg>
      </pc:sldChg>
      <pc:sldChg chg="addSp delSp modSp del mod">
        <pc:chgData name="Diaz-Vazquez, Celeste" userId="01eae102-ecf9-4722-a0ca-f1ae634a0e0f" providerId="ADAL" clId="{705E5AC7-4961-5544-A050-00F709FAD6CE}" dt="2026-06-15T19:46:57.473" v="783" actId="2696"/>
        <pc:sldMkLst>
          <pc:docMk/>
          <pc:sldMk cId="401858281" sldId="257"/>
        </pc:sldMkLst>
        <pc:spChg chg="add del mod">
          <ac:chgData name="Diaz-Vazquez, Celeste" userId="01eae102-ecf9-4722-a0ca-f1ae634a0e0f" providerId="ADAL" clId="{705E5AC7-4961-5544-A050-00F709FAD6CE}" dt="2026-06-15T19:40:05.704" v="742"/>
          <ac:spMkLst>
            <pc:docMk/>
            <pc:sldMk cId="401858281" sldId="257"/>
            <ac:spMk id="2" creationId="{3867B18D-608F-4936-58C0-255AC59E9114}"/>
          </ac:spMkLst>
        </pc:spChg>
        <pc:spChg chg="add del mod">
          <ac:chgData name="Diaz-Vazquez, Celeste" userId="01eae102-ecf9-4722-a0ca-f1ae634a0e0f" providerId="ADAL" clId="{705E5AC7-4961-5544-A050-00F709FAD6CE}" dt="2026-06-15T19:40:07.308" v="744"/>
          <ac:spMkLst>
            <pc:docMk/>
            <pc:sldMk cId="401858281" sldId="257"/>
            <ac:spMk id="3" creationId="{64F3F5EB-8737-6717-D062-49E6489470DE}"/>
          </ac:spMkLst>
        </pc:spChg>
      </pc:sldChg>
      <pc:sldChg chg="modSp add del mod">
        <pc:chgData name="Diaz-Vazquez, Celeste" userId="01eae102-ecf9-4722-a0ca-f1ae634a0e0f" providerId="ADAL" clId="{705E5AC7-4961-5544-A050-00F709FAD6CE}" dt="2026-06-15T18:48:49.063" v="579" actId="2696"/>
        <pc:sldMkLst>
          <pc:docMk/>
          <pc:sldMk cId="3980296302" sldId="258"/>
        </pc:sldMkLst>
      </pc:sldChg>
      <pc:sldChg chg="modSp del mod">
        <pc:chgData name="Diaz-Vazquez, Celeste" userId="01eae102-ecf9-4722-a0ca-f1ae634a0e0f" providerId="ADAL" clId="{705E5AC7-4961-5544-A050-00F709FAD6CE}" dt="2026-06-15T18:53:34.696" v="591" actId="2696"/>
        <pc:sldMkLst>
          <pc:docMk/>
          <pc:sldMk cId="1505987839" sldId="259"/>
        </pc:sldMkLst>
      </pc:sldChg>
      <pc:sldChg chg="modSp del mod">
        <pc:chgData name="Diaz-Vazquez, Celeste" userId="01eae102-ecf9-4722-a0ca-f1ae634a0e0f" providerId="ADAL" clId="{705E5AC7-4961-5544-A050-00F709FAD6CE}" dt="2026-06-15T19:50:07.726" v="805" actId="2696"/>
        <pc:sldMkLst>
          <pc:docMk/>
          <pc:sldMk cId="1501195529" sldId="261"/>
        </pc:sldMkLst>
      </pc:sldChg>
      <pc:sldChg chg="del">
        <pc:chgData name="Diaz-Vazquez, Celeste" userId="01eae102-ecf9-4722-a0ca-f1ae634a0e0f" providerId="ADAL" clId="{705E5AC7-4961-5544-A050-00F709FAD6CE}" dt="2026-06-15T19:50:45.708" v="811" actId="2696"/>
        <pc:sldMkLst>
          <pc:docMk/>
          <pc:sldMk cId="1075906309" sldId="262"/>
        </pc:sldMkLst>
      </pc:sldChg>
      <pc:sldChg chg="modSp del mod">
        <pc:chgData name="Diaz-Vazquez, Celeste" userId="01eae102-ecf9-4722-a0ca-f1ae634a0e0f" providerId="ADAL" clId="{705E5AC7-4961-5544-A050-00F709FAD6CE}" dt="2026-06-15T19:52:25.436" v="817" actId="2696"/>
        <pc:sldMkLst>
          <pc:docMk/>
          <pc:sldMk cId="2917994961" sldId="264"/>
        </pc:sldMkLst>
      </pc:sldChg>
      <pc:sldChg chg="modSp del mod">
        <pc:chgData name="Diaz-Vazquez, Celeste" userId="01eae102-ecf9-4722-a0ca-f1ae634a0e0f" providerId="ADAL" clId="{705E5AC7-4961-5544-A050-00F709FAD6CE}" dt="2026-06-15T18:56:58.926" v="601" actId="2696"/>
        <pc:sldMkLst>
          <pc:docMk/>
          <pc:sldMk cId="230021957" sldId="265"/>
        </pc:sldMkLst>
      </pc:sldChg>
      <pc:sldChg chg="modSp del mod">
        <pc:chgData name="Diaz-Vazquez, Celeste" userId="01eae102-ecf9-4722-a0ca-f1ae634a0e0f" providerId="ADAL" clId="{705E5AC7-4961-5544-A050-00F709FAD6CE}" dt="2026-06-15T18:58:06.822" v="628" actId="2696"/>
        <pc:sldMkLst>
          <pc:docMk/>
          <pc:sldMk cId="785620751" sldId="266"/>
        </pc:sldMkLst>
      </pc:sldChg>
      <pc:sldChg chg="modSp del mod">
        <pc:chgData name="Diaz-Vazquez, Celeste" userId="01eae102-ecf9-4722-a0ca-f1ae634a0e0f" providerId="ADAL" clId="{705E5AC7-4961-5544-A050-00F709FAD6CE}" dt="2026-06-15T18:59:00.691" v="636" actId="2696"/>
        <pc:sldMkLst>
          <pc:docMk/>
          <pc:sldMk cId="587893561" sldId="267"/>
        </pc:sldMkLst>
      </pc:sldChg>
      <pc:sldChg chg="modSp del mod">
        <pc:chgData name="Diaz-Vazquez, Celeste" userId="01eae102-ecf9-4722-a0ca-f1ae634a0e0f" providerId="ADAL" clId="{705E5AC7-4961-5544-A050-00F709FAD6CE}" dt="2026-06-15T18:59:58.976" v="643" actId="2696"/>
        <pc:sldMkLst>
          <pc:docMk/>
          <pc:sldMk cId="2386307854" sldId="268"/>
        </pc:sldMkLst>
      </pc:sldChg>
      <pc:sldChg chg="modSp del mod">
        <pc:chgData name="Diaz-Vazquez, Celeste" userId="01eae102-ecf9-4722-a0ca-f1ae634a0e0f" providerId="ADAL" clId="{705E5AC7-4961-5544-A050-00F709FAD6CE}" dt="2026-06-15T19:27:57.101" v="682" actId="2696"/>
        <pc:sldMkLst>
          <pc:docMk/>
          <pc:sldMk cId="3329068356" sldId="269"/>
        </pc:sldMkLst>
      </pc:sldChg>
      <pc:sldChg chg="modSp del mod ord">
        <pc:chgData name="Diaz-Vazquez, Celeste" userId="01eae102-ecf9-4722-a0ca-f1ae634a0e0f" providerId="ADAL" clId="{705E5AC7-4961-5544-A050-00F709FAD6CE}" dt="2026-06-15T19:31:31.356" v="707" actId="2696"/>
        <pc:sldMkLst>
          <pc:docMk/>
          <pc:sldMk cId="2260538411" sldId="270"/>
        </pc:sldMkLst>
      </pc:sldChg>
      <pc:sldChg chg="modSp del mod ord">
        <pc:chgData name="Diaz-Vazquez, Celeste" userId="01eae102-ecf9-4722-a0ca-f1ae634a0e0f" providerId="ADAL" clId="{705E5AC7-4961-5544-A050-00F709FAD6CE}" dt="2026-06-15T19:30:26.902" v="697" actId="2696"/>
        <pc:sldMkLst>
          <pc:docMk/>
          <pc:sldMk cId="3093928850" sldId="271"/>
        </pc:sldMkLst>
      </pc:sldChg>
      <pc:sldChg chg="modSp add del mod ord">
        <pc:chgData name="Diaz-Vazquez, Celeste" userId="01eae102-ecf9-4722-a0ca-f1ae634a0e0f" providerId="ADAL" clId="{705E5AC7-4961-5544-A050-00F709FAD6CE}" dt="2026-06-15T19:33:38.042" v="726" actId="2696"/>
        <pc:sldMkLst>
          <pc:docMk/>
          <pc:sldMk cId="323928422" sldId="272"/>
        </pc:sldMkLst>
      </pc:sldChg>
      <pc:sldChg chg="del">
        <pc:chgData name="Diaz-Vazquez, Celeste" userId="01eae102-ecf9-4722-a0ca-f1ae634a0e0f" providerId="ADAL" clId="{705E5AC7-4961-5544-A050-00F709FAD6CE}" dt="2026-06-15T19:35:23.477" v="734" actId="2696"/>
        <pc:sldMkLst>
          <pc:docMk/>
          <pc:sldMk cId="725046989" sldId="273"/>
        </pc:sldMkLst>
      </pc:sldChg>
      <pc:sldChg chg="del">
        <pc:chgData name="Diaz-Vazquez, Celeste" userId="01eae102-ecf9-4722-a0ca-f1ae634a0e0f" providerId="ADAL" clId="{705E5AC7-4961-5544-A050-00F709FAD6CE}" dt="2026-06-15T19:35:42.700" v="738" actId="2696"/>
        <pc:sldMkLst>
          <pc:docMk/>
          <pc:sldMk cId="1250157225" sldId="274"/>
        </pc:sldMkLst>
      </pc:sldChg>
      <pc:sldChg chg="modSp mod">
        <pc:chgData name="Diaz-Vazquez, Celeste" userId="01eae102-ecf9-4722-a0ca-f1ae634a0e0f" providerId="ADAL" clId="{705E5AC7-4961-5544-A050-00F709FAD6CE}" dt="2026-06-09T18:48:29.710" v="270" actId="20577"/>
        <pc:sldMkLst>
          <pc:docMk/>
          <pc:sldMk cId="2975509937" sldId="277"/>
        </pc:sldMkLst>
        <pc:spChg chg="mod">
          <ac:chgData name="Diaz-Vazquez, Celeste" userId="01eae102-ecf9-4722-a0ca-f1ae634a0e0f" providerId="ADAL" clId="{705E5AC7-4961-5544-A050-00F709FAD6CE}" dt="2026-06-09T18:48:29.710" v="270" actId="20577"/>
          <ac:spMkLst>
            <pc:docMk/>
            <pc:sldMk cId="2975509937" sldId="277"/>
            <ac:spMk id="8" creationId="{19122029-F9D6-37B1-3DF6-4932DDA96290}"/>
          </ac:spMkLst>
        </pc:spChg>
      </pc:sldChg>
      <pc:sldChg chg="modSp mod">
        <pc:chgData name="Diaz-Vazquez, Celeste" userId="01eae102-ecf9-4722-a0ca-f1ae634a0e0f" providerId="ADAL" clId="{705E5AC7-4961-5544-A050-00F709FAD6CE}" dt="2026-06-09T18:49:07.306" v="272" actId="20577"/>
        <pc:sldMkLst>
          <pc:docMk/>
          <pc:sldMk cId="926714411" sldId="278"/>
        </pc:sldMkLst>
        <pc:spChg chg="mod">
          <ac:chgData name="Diaz-Vazquez, Celeste" userId="01eae102-ecf9-4722-a0ca-f1ae634a0e0f" providerId="ADAL" clId="{705E5AC7-4961-5544-A050-00F709FAD6CE}" dt="2026-06-09T18:49:07.306" v="272" actId="20577"/>
          <ac:spMkLst>
            <pc:docMk/>
            <pc:sldMk cId="926714411" sldId="278"/>
            <ac:spMk id="2" creationId="{E7DCB0DA-56FE-5557-7AF0-38BD1C706815}"/>
          </ac:spMkLst>
        </pc:spChg>
      </pc:sldChg>
      <pc:sldChg chg="modSp add del mod">
        <pc:chgData name="Diaz-Vazquez, Celeste" userId="01eae102-ecf9-4722-a0ca-f1ae634a0e0f" providerId="ADAL" clId="{705E5AC7-4961-5544-A050-00F709FAD6CE}" dt="2026-06-15T20:03:37.943" v="833" actId="2696"/>
        <pc:sldMkLst>
          <pc:docMk/>
          <pc:sldMk cId="333406804" sldId="279"/>
        </pc:sldMkLst>
      </pc:sldChg>
      <pc:sldChg chg="modSp del mod">
        <pc:chgData name="Diaz-Vazquez, Celeste" userId="01eae102-ecf9-4722-a0ca-f1ae634a0e0f" providerId="ADAL" clId="{705E5AC7-4961-5544-A050-00F709FAD6CE}" dt="2026-06-15T20:04:35.838" v="837" actId="2696"/>
        <pc:sldMkLst>
          <pc:docMk/>
          <pc:sldMk cId="1555479977" sldId="280"/>
        </pc:sldMkLst>
      </pc:sldChg>
      <pc:sldChg chg="modSp add del mod">
        <pc:chgData name="Diaz-Vazquez, Celeste" userId="01eae102-ecf9-4722-a0ca-f1ae634a0e0f" providerId="ADAL" clId="{705E5AC7-4961-5544-A050-00F709FAD6CE}" dt="2026-06-15T20:06:48.961" v="847" actId="2696"/>
        <pc:sldMkLst>
          <pc:docMk/>
          <pc:sldMk cId="3274992128" sldId="281"/>
        </pc:sldMkLst>
      </pc:sldChg>
      <pc:sldChg chg="del">
        <pc:chgData name="Diaz-Vazquez, Celeste" userId="01eae102-ecf9-4722-a0ca-f1ae634a0e0f" providerId="ADAL" clId="{705E5AC7-4961-5544-A050-00F709FAD6CE}" dt="2026-06-15T20:07:38.221" v="854" actId="2696"/>
        <pc:sldMkLst>
          <pc:docMk/>
          <pc:sldMk cId="2640755105" sldId="282"/>
        </pc:sldMkLst>
      </pc:sldChg>
      <pc:sldChg chg="del">
        <pc:chgData name="Diaz-Vazquez, Celeste" userId="01eae102-ecf9-4722-a0ca-f1ae634a0e0f" providerId="ADAL" clId="{705E5AC7-4961-5544-A050-00F709FAD6CE}" dt="2026-06-15T20:08:08.570" v="860" actId="2696"/>
        <pc:sldMkLst>
          <pc:docMk/>
          <pc:sldMk cId="1221241183" sldId="283"/>
        </pc:sldMkLst>
      </pc:sldChg>
      <pc:sldChg chg="del">
        <pc:chgData name="Diaz-Vazquez, Celeste" userId="01eae102-ecf9-4722-a0ca-f1ae634a0e0f" providerId="ADAL" clId="{705E5AC7-4961-5544-A050-00F709FAD6CE}" dt="2026-06-15T20:11:12.709" v="872" actId="2696"/>
        <pc:sldMkLst>
          <pc:docMk/>
          <pc:sldMk cId="3948316575" sldId="284"/>
        </pc:sldMkLst>
      </pc:sldChg>
      <pc:sldChg chg="del">
        <pc:chgData name="Diaz-Vazquez, Celeste" userId="01eae102-ecf9-4722-a0ca-f1ae634a0e0f" providerId="ADAL" clId="{705E5AC7-4961-5544-A050-00F709FAD6CE}" dt="2026-06-15T20:12:49.600" v="879" actId="2696"/>
        <pc:sldMkLst>
          <pc:docMk/>
          <pc:sldMk cId="541042723" sldId="285"/>
        </pc:sldMkLst>
      </pc:sldChg>
      <pc:sldChg chg="del">
        <pc:chgData name="Diaz-Vazquez, Celeste" userId="01eae102-ecf9-4722-a0ca-f1ae634a0e0f" providerId="ADAL" clId="{705E5AC7-4961-5544-A050-00F709FAD6CE}" dt="2026-06-15T20:15:15.269" v="885" actId="2696"/>
        <pc:sldMkLst>
          <pc:docMk/>
          <pc:sldMk cId="1577498098" sldId="286"/>
        </pc:sldMkLst>
      </pc:sldChg>
      <pc:sldChg chg="del">
        <pc:chgData name="Diaz-Vazquez, Celeste" userId="01eae102-ecf9-4722-a0ca-f1ae634a0e0f" providerId="ADAL" clId="{705E5AC7-4961-5544-A050-00F709FAD6CE}" dt="2026-06-15T20:15:53.423" v="893" actId="2696"/>
        <pc:sldMkLst>
          <pc:docMk/>
          <pc:sldMk cId="3230668662" sldId="287"/>
        </pc:sldMkLst>
      </pc:sldChg>
      <pc:sldChg chg="del ord">
        <pc:chgData name="Diaz-Vazquez, Celeste" userId="01eae102-ecf9-4722-a0ca-f1ae634a0e0f" providerId="ADAL" clId="{705E5AC7-4961-5544-A050-00F709FAD6CE}" dt="2026-06-15T20:20:57.709" v="908" actId="2696"/>
        <pc:sldMkLst>
          <pc:docMk/>
          <pc:sldMk cId="1067229297" sldId="288"/>
        </pc:sldMkLst>
      </pc:sldChg>
      <pc:sldChg chg="modSp del mod">
        <pc:chgData name="Diaz-Vazquez, Celeste" userId="01eae102-ecf9-4722-a0ca-f1ae634a0e0f" providerId="ADAL" clId="{705E5AC7-4961-5544-A050-00F709FAD6CE}" dt="2026-06-15T20:20:22.526" v="903" actId="2696"/>
        <pc:sldMkLst>
          <pc:docMk/>
          <pc:sldMk cId="3117772047" sldId="289"/>
        </pc:sldMkLst>
      </pc:sldChg>
      <pc:sldChg chg="del">
        <pc:chgData name="Diaz-Vazquez, Celeste" userId="01eae102-ecf9-4722-a0ca-f1ae634a0e0f" providerId="ADAL" clId="{705E5AC7-4961-5544-A050-00F709FAD6CE}" dt="2026-06-15T20:23:09.778" v="924" actId="2696"/>
        <pc:sldMkLst>
          <pc:docMk/>
          <pc:sldMk cId="2912552840" sldId="290"/>
        </pc:sldMkLst>
      </pc:sldChg>
      <pc:sldChg chg="add del">
        <pc:chgData name="Diaz-Vazquez, Celeste" userId="01eae102-ecf9-4722-a0ca-f1ae634a0e0f" providerId="ADAL" clId="{705E5AC7-4961-5544-A050-00F709FAD6CE}" dt="2026-06-15T20:22:00.946" v="915" actId="2696"/>
        <pc:sldMkLst>
          <pc:docMk/>
          <pc:sldMk cId="1756961613" sldId="291"/>
        </pc:sldMkLst>
      </pc:sldChg>
      <pc:sldChg chg="del">
        <pc:chgData name="Diaz-Vazquez, Celeste" userId="01eae102-ecf9-4722-a0ca-f1ae634a0e0f" providerId="ADAL" clId="{705E5AC7-4961-5544-A050-00F709FAD6CE}" dt="2026-06-15T20:24:30.785" v="933" actId="2696"/>
        <pc:sldMkLst>
          <pc:docMk/>
          <pc:sldMk cId="1483342802" sldId="292"/>
        </pc:sldMkLst>
      </pc:sldChg>
      <pc:sldChg chg="delSp add del mod">
        <pc:chgData name="Diaz-Vazquez, Celeste" userId="01eae102-ecf9-4722-a0ca-f1ae634a0e0f" providerId="ADAL" clId="{705E5AC7-4961-5544-A050-00F709FAD6CE}" dt="2026-06-15T20:25:29.817" v="940" actId="2696"/>
        <pc:sldMkLst>
          <pc:docMk/>
          <pc:sldMk cId="1457200963" sldId="293"/>
        </pc:sldMkLst>
        <pc:spChg chg="del">
          <ac:chgData name="Diaz-Vazquez, Celeste" userId="01eae102-ecf9-4722-a0ca-f1ae634a0e0f" providerId="ADAL" clId="{705E5AC7-4961-5544-A050-00F709FAD6CE}" dt="2026-06-15T20:24:56.391" v="936" actId="21"/>
          <ac:spMkLst>
            <pc:docMk/>
            <pc:sldMk cId="1457200963" sldId="293"/>
            <ac:spMk id="3" creationId="{915B4D81-B56C-AE48-CB85-457885CE0489}"/>
          </ac:spMkLst>
        </pc:spChg>
      </pc:sldChg>
      <pc:sldChg chg="modSp del mod">
        <pc:chgData name="Diaz-Vazquez, Celeste" userId="01eae102-ecf9-4722-a0ca-f1ae634a0e0f" providerId="ADAL" clId="{705E5AC7-4961-5544-A050-00F709FAD6CE}" dt="2026-06-15T18:48:17.632" v="559" actId="2696"/>
        <pc:sldMkLst>
          <pc:docMk/>
          <pc:sldMk cId="1035085482" sldId="294"/>
        </pc:sldMkLst>
      </pc:sldChg>
      <pc:sldChg chg="modSp del mod ord">
        <pc:chgData name="Diaz-Vazquez, Celeste" userId="01eae102-ecf9-4722-a0ca-f1ae634a0e0f" providerId="ADAL" clId="{705E5AC7-4961-5544-A050-00F709FAD6CE}" dt="2026-06-15T18:53:03.796" v="587" actId="2696"/>
        <pc:sldMkLst>
          <pc:docMk/>
          <pc:sldMk cId="1827995760" sldId="295"/>
        </pc:sldMkLst>
      </pc:sldChg>
      <pc:sldChg chg="modSp del mod">
        <pc:chgData name="Diaz-Vazquez, Celeste" userId="01eae102-ecf9-4722-a0ca-f1ae634a0e0f" providerId="ADAL" clId="{705E5AC7-4961-5544-A050-00F709FAD6CE}" dt="2026-06-15T19:28:23.967" v="686" actId="2696"/>
        <pc:sldMkLst>
          <pc:docMk/>
          <pc:sldMk cId="2130654510" sldId="296"/>
        </pc:sldMkLst>
      </pc:sldChg>
      <pc:sldChg chg="del ord">
        <pc:chgData name="Diaz-Vazquez, Celeste" userId="01eae102-ecf9-4722-a0ca-f1ae634a0e0f" providerId="ADAL" clId="{705E5AC7-4961-5544-A050-00F709FAD6CE}" dt="2026-06-15T19:31:54.096" v="711" actId="2696"/>
        <pc:sldMkLst>
          <pc:docMk/>
          <pc:sldMk cId="718381301" sldId="297"/>
        </pc:sldMkLst>
      </pc:sldChg>
      <pc:sldChg chg="delSp del mod">
        <pc:chgData name="Diaz-Vazquez, Celeste" userId="01eae102-ecf9-4722-a0ca-f1ae634a0e0f" providerId="ADAL" clId="{705E5AC7-4961-5544-A050-00F709FAD6CE}" dt="2026-06-15T20:24:04.218" v="929" actId="2696"/>
        <pc:sldMkLst>
          <pc:docMk/>
          <pc:sldMk cId="4008983430" sldId="298"/>
        </pc:sldMkLst>
        <pc:spChg chg="del">
          <ac:chgData name="Diaz-Vazquez, Celeste" userId="01eae102-ecf9-4722-a0ca-f1ae634a0e0f" providerId="ADAL" clId="{705E5AC7-4961-5544-A050-00F709FAD6CE}" dt="2026-06-15T20:23:52.289" v="927" actId="21"/>
          <ac:spMkLst>
            <pc:docMk/>
            <pc:sldMk cId="4008983430" sldId="298"/>
            <ac:spMk id="16" creationId="{F591E67A-F986-AE32-802B-1E26215D2812}"/>
          </ac:spMkLst>
        </pc:spChg>
      </pc:sldChg>
      <pc:sldChg chg="addSp delSp modSp new mod setBg">
        <pc:chgData name="Diaz-Vazquez, Celeste" userId="01eae102-ecf9-4722-a0ca-f1ae634a0e0f" providerId="ADAL" clId="{705E5AC7-4961-5544-A050-00F709FAD6CE}" dt="2026-06-15T18:35:42.981" v="527"/>
        <pc:sldMkLst>
          <pc:docMk/>
          <pc:sldMk cId="300142048" sldId="299"/>
        </pc:sldMkLst>
        <pc:spChg chg="add del">
          <ac:chgData name="Diaz-Vazquez, Celeste" userId="01eae102-ecf9-4722-a0ca-f1ae634a0e0f" providerId="ADAL" clId="{705E5AC7-4961-5544-A050-00F709FAD6CE}" dt="2026-06-15T18:33:38.939" v="516" actId="26606"/>
          <ac:spMkLst>
            <pc:docMk/>
            <pc:sldMk cId="300142048" sldId="299"/>
            <ac:spMk id="2" creationId="{71235A7B-C5F0-DEF6-A482-8DA9E7E60030}"/>
          </ac:spMkLst>
        </pc:spChg>
        <pc:spChg chg="add del">
          <ac:chgData name="Diaz-Vazquez, Celeste" userId="01eae102-ecf9-4722-a0ca-f1ae634a0e0f" providerId="ADAL" clId="{705E5AC7-4961-5544-A050-00F709FAD6CE}" dt="2026-06-15T18:32:56.144" v="514" actId="931"/>
          <ac:spMkLst>
            <pc:docMk/>
            <pc:sldMk cId="300142048" sldId="299"/>
            <ac:spMk id="3" creationId="{B1714833-83F6-A3E1-2BEF-0EADC5810C89}"/>
          </ac:spMkLst>
        </pc:spChg>
        <pc:spChg chg="add mod">
          <ac:chgData name="Diaz-Vazquez, Celeste" userId="01eae102-ecf9-4722-a0ca-f1ae634a0e0f" providerId="ADAL" clId="{705E5AC7-4961-5544-A050-00F709FAD6CE}" dt="2026-06-15T18:31:18.805" v="497"/>
          <ac:spMkLst>
            <pc:docMk/>
            <pc:sldMk cId="300142048" sldId="299"/>
            <ac:spMk id="6" creationId="{AA0B9511-B0A7-8736-601B-251688C9D08E}"/>
          </ac:spMkLst>
        </pc:spChg>
        <pc:spChg chg="add mod">
          <ac:chgData name="Diaz-Vazquez, Celeste" userId="01eae102-ecf9-4722-a0ca-f1ae634a0e0f" providerId="ADAL" clId="{705E5AC7-4961-5544-A050-00F709FAD6CE}" dt="2026-06-15T18:32:51.745" v="511"/>
          <ac:spMkLst>
            <pc:docMk/>
            <pc:sldMk cId="300142048" sldId="299"/>
            <ac:spMk id="8" creationId="{7E10335E-64C2-5A7B-BFE3-215B88E77E97}"/>
          </ac:spMkLst>
        </pc:spChg>
        <pc:spChg chg="add mod">
          <ac:chgData name="Diaz-Vazquez, Celeste" userId="01eae102-ecf9-4722-a0ca-f1ae634a0e0f" providerId="ADAL" clId="{705E5AC7-4961-5544-A050-00F709FAD6CE}" dt="2026-06-15T18:31:50.201" v="505"/>
          <ac:spMkLst>
            <pc:docMk/>
            <pc:sldMk cId="300142048" sldId="299"/>
            <ac:spMk id="9" creationId="{3445FB40-55C9-8727-7CF6-C414CAF8B482}"/>
          </ac:spMkLst>
        </pc:spChg>
        <pc:spChg chg="add del">
          <ac:chgData name="Diaz-Vazquez, Celeste" userId="01eae102-ecf9-4722-a0ca-f1ae634a0e0f" providerId="ADAL" clId="{705E5AC7-4961-5544-A050-00F709FAD6CE}" dt="2026-06-15T18:30:59.445" v="490" actId="26606"/>
          <ac:spMkLst>
            <pc:docMk/>
            <pc:sldMk cId="300142048" sldId="299"/>
            <ac:spMk id="10" creationId="{42A4FC2C-047E-45A5-965D-8E1E3BF09BC6}"/>
          </ac:spMkLst>
        </pc:spChg>
        <pc:spChg chg="add del">
          <ac:chgData name="Diaz-Vazquez, Celeste" userId="01eae102-ecf9-4722-a0ca-f1ae634a0e0f" providerId="ADAL" clId="{705E5AC7-4961-5544-A050-00F709FAD6CE}" dt="2026-06-15T18:33:38.939" v="516" actId="26606"/>
          <ac:spMkLst>
            <pc:docMk/>
            <pc:sldMk cId="300142048" sldId="299"/>
            <ac:spMk id="11" creationId="{42A4FC2C-047E-45A5-965D-8E1E3BF09BC6}"/>
          </ac:spMkLst>
        </pc:spChg>
        <pc:spChg chg="add mod">
          <ac:chgData name="Diaz-Vazquez, Celeste" userId="01eae102-ecf9-4722-a0ca-f1ae634a0e0f" providerId="ADAL" clId="{705E5AC7-4961-5544-A050-00F709FAD6CE}" dt="2026-06-15T18:31:58.116" v="506"/>
          <ac:spMkLst>
            <pc:docMk/>
            <pc:sldMk cId="300142048" sldId="299"/>
            <ac:spMk id="16" creationId="{44878E76-3B15-3859-B80E-79F4C69690A5}"/>
          </ac:spMkLst>
        </pc:spChg>
        <pc:spChg chg="add del">
          <ac:chgData name="Diaz-Vazquez, Celeste" userId="01eae102-ecf9-4722-a0ca-f1ae634a0e0f" providerId="ADAL" clId="{705E5AC7-4961-5544-A050-00F709FAD6CE}" dt="2026-06-15T18:32:52.587" v="512" actId="26606"/>
          <ac:spMkLst>
            <pc:docMk/>
            <pc:sldMk cId="300142048" sldId="299"/>
            <ac:spMk id="17" creationId="{42A4FC2C-047E-45A5-965D-8E1E3BF09BC6}"/>
          </ac:spMkLst>
        </pc:spChg>
        <pc:spChg chg="add mod">
          <ac:chgData name="Diaz-Vazquez, Celeste" userId="01eae102-ecf9-4722-a0ca-f1ae634a0e0f" providerId="ADAL" clId="{705E5AC7-4961-5544-A050-00F709FAD6CE}" dt="2026-06-15T18:35:28.063" v="525" actId="27636"/>
          <ac:spMkLst>
            <pc:docMk/>
            <pc:sldMk cId="300142048" sldId="299"/>
            <ac:spMk id="18" creationId="{B8E6497F-2372-1390-6ABC-24D8E11554C4}"/>
          </ac:spMkLst>
        </pc:spChg>
        <pc:spChg chg="add mod">
          <ac:chgData name="Diaz-Vazquez, Celeste" userId="01eae102-ecf9-4722-a0ca-f1ae634a0e0f" providerId="ADAL" clId="{705E5AC7-4961-5544-A050-00F709FAD6CE}" dt="2026-06-15T18:35:34.862" v="526"/>
          <ac:spMkLst>
            <pc:docMk/>
            <pc:sldMk cId="300142048" sldId="299"/>
            <ac:spMk id="19" creationId="{FED09E78-FA99-60AC-4B23-E3EF05EC1C27}"/>
          </ac:spMkLst>
        </pc:spChg>
        <pc:spChg chg="add mod">
          <ac:chgData name="Diaz-Vazquez, Celeste" userId="01eae102-ecf9-4722-a0ca-f1ae634a0e0f" providerId="ADAL" clId="{705E5AC7-4961-5544-A050-00F709FAD6CE}" dt="2026-06-15T18:35:42.981" v="527"/>
          <ac:spMkLst>
            <pc:docMk/>
            <pc:sldMk cId="300142048" sldId="299"/>
            <ac:spMk id="20" creationId="{54CF9224-DFF8-005C-1F8B-27D949858940}"/>
          </ac:spMkLst>
        </pc:spChg>
        <pc:grpChg chg="add del">
          <ac:chgData name="Diaz-Vazquez, Celeste" userId="01eae102-ecf9-4722-a0ca-f1ae634a0e0f" providerId="ADAL" clId="{705E5AC7-4961-5544-A050-00F709FAD6CE}" dt="2026-06-15T18:31:00.338" v="492" actId="26606"/>
          <ac:grpSpMkLst>
            <pc:docMk/>
            <pc:sldMk cId="300142048" sldId="299"/>
            <ac:grpSpMk id="15" creationId="{26176824-7946-6969-3841-DD5C101DF42D}"/>
          </ac:grpSpMkLst>
        </pc:grpChg>
        <pc:picChg chg="add del mod ord modCrop">
          <ac:chgData name="Diaz-Vazquez, Celeste" userId="01eae102-ecf9-4722-a0ca-f1ae634a0e0f" providerId="ADAL" clId="{705E5AC7-4961-5544-A050-00F709FAD6CE}" dt="2026-06-15T18:34:14.340" v="521" actId="14100"/>
          <ac:picMkLst>
            <pc:docMk/>
            <pc:sldMk cId="300142048" sldId="299"/>
            <ac:picMk id="5" creationId="{8DEF8318-5542-ABBF-50AE-4D3F64521B62}"/>
          </ac:picMkLst>
        </pc:picChg>
        <pc:picChg chg="add">
          <ac:chgData name="Diaz-Vazquez, Celeste" userId="01eae102-ecf9-4722-a0ca-f1ae634a0e0f" providerId="ADAL" clId="{705E5AC7-4961-5544-A050-00F709FAD6CE}" dt="2026-06-15T18:31:18.829" v="498"/>
          <ac:picMkLst>
            <pc:docMk/>
            <pc:sldMk cId="300142048" sldId="299"/>
            <ac:picMk id="7" creationId="{E06EC03D-5436-5D43-782C-EBDAFD0037B6}"/>
          </ac:picMkLst>
        </pc:picChg>
      </pc:sldChg>
      <pc:sldChg chg="add del setBg">
        <pc:chgData name="Diaz-Vazquez, Celeste" userId="01eae102-ecf9-4722-a0ca-f1ae634a0e0f" providerId="ADAL" clId="{705E5AC7-4961-5544-A050-00F709FAD6CE}" dt="2026-06-15T18:28:38.332" v="483"/>
        <pc:sldMkLst>
          <pc:docMk/>
          <pc:sldMk cId="1268043487" sldId="299"/>
        </pc:sldMkLst>
      </pc:sldChg>
      <pc:sldChg chg="addSp delSp modSp new mod setBg">
        <pc:chgData name="Diaz-Vazquez, Celeste" userId="01eae102-ecf9-4722-a0ca-f1ae634a0e0f" providerId="ADAL" clId="{705E5AC7-4961-5544-A050-00F709FAD6CE}" dt="2026-06-15T18:47:33.662" v="551" actId="1035"/>
        <pc:sldMkLst>
          <pc:docMk/>
          <pc:sldMk cId="2072090497" sldId="300"/>
        </pc:sldMkLst>
        <pc:spChg chg="del">
          <ac:chgData name="Diaz-Vazquez, Celeste" userId="01eae102-ecf9-4722-a0ca-f1ae634a0e0f" providerId="ADAL" clId="{705E5AC7-4961-5544-A050-00F709FAD6CE}" dt="2026-06-15T18:46:50.348" v="531" actId="26606"/>
          <ac:spMkLst>
            <pc:docMk/>
            <pc:sldMk cId="2072090497" sldId="300"/>
            <ac:spMk id="2" creationId="{6A59F484-7FF7-A112-7E85-6DD899224977}"/>
          </ac:spMkLst>
        </pc:spChg>
        <pc:spChg chg="del">
          <ac:chgData name="Diaz-Vazquez, Celeste" userId="01eae102-ecf9-4722-a0ca-f1ae634a0e0f" providerId="ADAL" clId="{705E5AC7-4961-5544-A050-00F709FAD6CE}" dt="2026-06-15T18:46:42.434" v="530" actId="931"/>
          <ac:spMkLst>
            <pc:docMk/>
            <pc:sldMk cId="2072090497" sldId="300"/>
            <ac:spMk id="3" creationId="{0E6C1C88-3737-4ED3-EA22-D2936C86F28A}"/>
          </ac:spMkLst>
        </pc:spChg>
        <pc:spChg chg="add mod">
          <ac:chgData name="Diaz-Vazquez, Celeste" userId="01eae102-ecf9-4722-a0ca-f1ae634a0e0f" providerId="ADAL" clId="{705E5AC7-4961-5544-A050-00F709FAD6CE}" dt="2026-06-15T18:47:18.194" v="532"/>
          <ac:spMkLst>
            <pc:docMk/>
            <pc:sldMk cId="2072090497" sldId="300"/>
            <ac:spMk id="6" creationId="{961BCEF7-3FFF-CAD7-64A9-609D78915F6F}"/>
          </ac:spMkLst>
        </pc:spChg>
        <pc:spChg chg="add mod">
          <ac:chgData name="Diaz-Vazquez, Celeste" userId="01eae102-ecf9-4722-a0ca-f1ae634a0e0f" providerId="ADAL" clId="{705E5AC7-4961-5544-A050-00F709FAD6CE}" dt="2026-06-15T18:47:33.662" v="551" actId="1035"/>
          <ac:spMkLst>
            <pc:docMk/>
            <pc:sldMk cId="2072090497" sldId="300"/>
            <ac:spMk id="7" creationId="{7133BDEE-D6FE-BC33-1424-818BF23828C3}"/>
          </ac:spMkLst>
        </pc:spChg>
        <pc:spChg chg="add">
          <ac:chgData name="Diaz-Vazquez, Celeste" userId="01eae102-ecf9-4722-a0ca-f1ae634a0e0f" providerId="ADAL" clId="{705E5AC7-4961-5544-A050-00F709FAD6CE}" dt="2026-06-15T18:46:50.348" v="531" actId="26606"/>
          <ac:spMkLst>
            <pc:docMk/>
            <pc:sldMk cId="2072090497" sldId="300"/>
            <ac:spMk id="10" creationId="{42A4FC2C-047E-45A5-965D-8E1E3BF09BC6}"/>
          </ac:spMkLst>
        </pc:spChg>
        <pc:picChg chg="add mod ord">
          <ac:chgData name="Diaz-Vazquez, Celeste" userId="01eae102-ecf9-4722-a0ca-f1ae634a0e0f" providerId="ADAL" clId="{705E5AC7-4961-5544-A050-00F709FAD6CE}" dt="2026-06-15T18:46:50.348" v="531" actId="26606"/>
          <ac:picMkLst>
            <pc:docMk/>
            <pc:sldMk cId="2072090497" sldId="300"/>
            <ac:picMk id="5" creationId="{0E705AD4-5941-C034-BBE5-DC5B3BEBB5C1}"/>
          </ac:picMkLst>
        </pc:picChg>
      </pc:sldChg>
      <pc:sldChg chg="addSp delSp modSp add mod">
        <pc:chgData name="Diaz-Vazquez, Celeste" userId="01eae102-ecf9-4722-a0ca-f1ae634a0e0f" providerId="ADAL" clId="{705E5AC7-4961-5544-A050-00F709FAD6CE}" dt="2026-06-15T18:48:31.255" v="578" actId="1036"/>
        <pc:sldMkLst>
          <pc:docMk/>
          <pc:sldMk cId="1287577329" sldId="301"/>
        </pc:sldMkLst>
        <pc:spChg chg="add mod">
          <ac:chgData name="Diaz-Vazquez, Celeste" userId="01eae102-ecf9-4722-a0ca-f1ae634a0e0f" providerId="ADAL" clId="{705E5AC7-4961-5544-A050-00F709FAD6CE}" dt="2026-06-15T18:48:31.255" v="578" actId="1036"/>
          <ac:spMkLst>
            <pc:docMk/>
            <pc:sldMk cId="1287577329" sldId="301"/>
            <ac:spMk id="2" creationId="{43CE6D99-E69C-16A4-85B5-1ED504CCEBA4}"/>
          </ac:spMkLst>
        </pc:spChg>
        <pc:spChg chg="del mod">
          <ac:chgData name="Diaz-Vazquez, Celeste" userId="01eae102-ecf9-4722-a0ca-f1ae634a0e0f" providerId="ADAL" clId="{705E5AC7-4961-5544-A050-00F709FAD6CE}" dt="2026-06-15T18:48:06.425" v="557" actId="478"/>
          <ac:spMkLst>
            <pc:docMk/>
            <pc:sldMk cId="1287577329" sldId="301"/>
            <ac:spMk id="7" creationId="{6E74A663-9FAE-3FC5-502D-EE67D8E87F26}"/>
          </ac:spMkLst>
        </pc:spChg>
      </pc:sldChg>
      <pc:sldChg chg="addSp delSp modSp new mod ord setBg">
        <pc:chgData name="Diaz-Vazquez, Celeste" userId="01eae102-ecf9-4722-a0ca-f1ae634a0e0f" providerId="ADAL" clId="{705E5AC7-4961-5544-A050-00F709FAD6CE}" dt="2026-06-15T18:52:53.195" v="586"/>
        <pc:sldMkLst>
          <pc:docMk/>
          <pc:sldMk cId="1253200467" sldId="302"/>
        </pc:sldMkLst>
        <pc:spChg chg="del">
          <ac:chgData name="Diaz-Vazquez, Celeste" userId="01eae102-ecf9-4722-a0ca-f1ae634a0e0f" providerId="ADAL" clId="{705E5AC7-4961-5544-A050-00F709FAD6CE}" dt="2026-06-15T18:52:31.237" v="584" actId="26606"/>
          <ac:spMkLst>
            <pc:docMk/>
            <pc:sldMk cId="1253200467" sldId="302"/>
            <ac:spMk id="2" creationId="{3DC7EE32-A345-2C37-E18A-F375631992B9}"/>
          </ac:spMkLst>
        </pc:spChg>
        <pc:spChg chg="del">
          <ac:chgData name="Diaz-Vazquez, Celeste" userId="01eae102-ecf9-4722-a0ca-f1ae634a0e0f" providerId="ADAL" clId="{705E5AC7-4961-5544-A050-00F709FAD6CE}" dt="2026-06-15T18:52:28.700" v="583" actId="931"/>
          <ac:spMkLst>
            <pc:docMk/>
            <pc:sldMk cId="1253200467" sldId="302"/>
            <ac:spMk id="3" creationId="{1763CBC5-E7E7-6EAF-0B16-F6ADC1AAFE91}"/>
          </ac:spMkLst>
        </pc:spChg>
        <pc:spChg chg="add mod">
          <ac:chgData name="Diaz-Vazquez, Celeste" userId="01eae102-ecf9-4722-a0ca-f1ae634a0e0f" providerId="ADAL" clId="{705E5AC7-4961-5544-A050-00F709FAD6CE}" dt="2026-06-15T18:52:47.100" v="585"/>
          <ac:spMkLst>
            <pc:docMk/>
            <pc:sldMk cId="1253200467" sldId="302"/>
            <ac:spMk id="6" creationId="{5E348452-D295-B0EB-420B-2CD63AC39FE6}"/>
          </ac:spMkLst>
        </pc:spChg>
        <pc:spChg chg="add mod">
          <ac:chgData name="Diaz-Vazquez, Celeste" userId="01eae102-ecf9-4722-a0ca-f1ae634a0e0f" providerId="ADAL" clId="{705E5AC7-4961-5544-A050-00F709FAD6CE}" dt="2026-06-15T18:52:53.195" v="586"/>
          <ac:spMkLst>
            <pc:docMk/>
            <pc:sldMk cId="1253200467" sldId="302"/>
            <ac:spMk id="7" creationId="{BA5B762D-38E1-966D-76DA-F72037045E0B}"/>
          </ac:spMkLst>
        </pc:spChg>
        <pc:spChg chg="add">
          <ac:chgData name="Diaz-Vazquez, Celeste" userId="01eae102-ecf9-4722-a0ca-f1ae634a0e0f" providerId="ADAL" clId="{705E5AC7-4961-5544-A050-00F709FAD6CE}" dt="2026-06-15T18:52:31.237" v="584" actId="26606"/>
          <ac:spMkLst>
            <pc:docMk/>
            <pc:sldMk cId="1253200467" sldId="302"/>
            <ac:spMk id="10" creationId="{42A4FC2C-047E-45A5-965D-8E1E3BF09BC6}"/>
          </ac:spMkLst>
        </pc:spChg>
        <pc:picChg chg="add mod ord">
          <ac:chgData name="Diaz-Vazquez, Celeste" userId="01eae102-ecf9-4722-a0ca-f1ae634a0e0f" providerId="ADAL" clId="{705E5AC7-4961-5544-A050-00F709FAD6CE}" dt="2026-06-15T18:52:31.237" v="584" actId="26606"/>
          <ac:picMkLst>
            <pc:docMk/>
            <pc:sldMk cId="1253200467" sldId="302"/>
            <ac:picMk id="5" creationId="{80096C6C-721C-FC2F-9ED0-C4668AAE70E7}"/>
          </ac:picMkLst>
        </pc:picChg>
      </pc:sldChg>
      <pc:sldChg chg="addSp delSp modSp add mod">
        <pc:chgData name="Diaz-Vazquez, Celeste" userId="01eae102-ecf9-4722-a0ca-f1ae634a0e0f" providerId="ADAL" clId="{705E5AC7-4961-5544-A050-00F709FAD6CE}" dt="2026-06-15T18:53:25.072" v="590"/>
        <pc:sldMkLst>
          <pc:docMk/>
          <pc:sldMk cId="4193238624" sldId="303"/>
        </pc:sldMkLst>
        <pc:spChg chg="add mod">
          <ac:chgData name="Diaz-Vazquez, Celeste" userId="01eae102-ecf9-4722-a0ca-f1ae634a0e0f" providerId="ADAL" clId="{705E5AC7-4961-5544-A050-00F709FAD6CE}" dt="2026-06-15T18:53:25.072" v="590"/>
          <ac:spMkLst>
            <pc:docMk/>
            <pc:sldMk cId="4193238624" sldId="303"/>
            <ac:spMk id="2" creationId="{102C66F4-51FA-ECFD-B777-752D9A1F184E}"/>
          </ac:spMkLst>
        </pc:spChg>
        <pc:spChg chg="del">
          <ac:chgData name="Diaz-Vazquez, Celeste" userId="01eae102-ecf9-4722-a0ca-f1ae634a0e0f" providerId="ADAL" clId="{705E5AC7-4961-5544-A050-00F709FAD6CE}" dt="2026-06-15T18:53:18.728" v="589" actId="478"/>
          <ac:spMkLst>
            <pc:docMk/>
            <pc:sldMk cId="4193238624" sldId="303"/>
            <ac:spMk id="7" creationId="{825A149E-AB71-5283-037D-7E2A0839B81A}"/>
          </ac:spMkLst>
        </pc:spChg>
      </pc:sldChg>
      <pc:sldChg chg="addSp delSp modSp add mod ord">
        <pc:chgData name="Diaz-Vazquez, Celeste" userId="01eae102-ecf9-4722-a0ca-f1ae634a0e0f" providerId="ADAL" clId="{705E5AC7-4961-5544-A050-00F709FAD6CE}" dt="2026-06-15T18:56:47.269" v="600"/>
        <pc:sldMkLst>
          <pc:docMk/>
          <pc:sldMk cId="999409867" sldId="304"/>
        </pc:sldMkLst>
        <pc:spChg chg="add del mod">
          <ac:chgData name="Diaz-Vazquez, Celeste" userId="01eae102-ecf9-4722-a0ca-f1ae634a0e0f" providerId="ADAL" clId="{705E5AC7-4961-5544-A050-00F709FAD6CE}" dt="2026-06-15T18:56:30.880" v="597" actId="478"/>
          <ac:spMkLst>
            <pc:docMk/>
            <pc:sldMk cId="999409867" sldId="304"/>
            <ac:spMk id="3" creationId="{FE125F93-6032-657B-211E-18F5F9804764}"/>
          </ac:spMkLst>
        </pc:spChg>
        <pc:spChg chg="add mod">
          <ac:chgData name="Diaz-Vazquez, Celeste" userId="01eae102-ecf9-4722-a0ca-f1ae634a0e0f" providerId="ADAL" clId="{705E5AC7-4961-5544-A050-00F709FAD6CE}" dt="2026-06-15T18:56:41.299" v="599"/>
          <ac:spMkLst>
            <pc:docMk/>
            <pc:sldMk cId="999409867" sldId="304"/>
            <ac:spMk id="4" creationId="{4585417D-4B5B-D9FD-36B3-A79C63E0D49E}"/>
          </ac:spMkLst>
        </pc:spChg>
        <pc:spChg chg="del">
          <ac:chgData name="Diaz-Vazquez, Celeste" userId="01eae102-ecf9-4722-a0ca-f1ae634a0e0f" providerId="ADAL" clId="{705E5AC7-4961-5544-A050-00F709FAD6CE}" dt="2026-06-15T18:56:28.625" v="596" actId="478"/>
          <ac:spMkLst>
            <pc:docMk/>
            <pc:sldMk cId="999409867" sldId="304"/>
            <ac:spMk id="6" creationId="{79C3DC41-35AE-670F-F54D-65924245090F}"/>
          </ac:spMkLst>
        </pc:spChg>
        <pc:spChg chg="del">
          <ac:chgData name="Diaz-Vazquez, Celeste" userId="01eae102-ecf9-4722-a0ca-f1ae634a0e0f" providerId="ADAL" clId="{705E5AC7-4961-5544-A050-00F709FAD6CE}" dt="2026-06-15T18:56:33.578" v="598" actId="478"/>
          <ac:spMkLst>
            <pc:docMk/>
            <pc:sldMk cId="999409867" sldId="304"/>
            <ac:spMk id="7" creationId="{631297D2-FDA5-A8DC-973C-01FB61CE3B08}"/>
          </ac:spMkLst>
        </pc:spChg>
        <pc:spChg chg="add mod">
          <ac:chgData name="Diaz-Vazquez, Celeste" userId="01eae102-ecf9-4722-a0ca-f1ae634a0e0f" providerId="ADAL" clId="{705E5AC7-4961-5544-A050-00F709FAD6CE}" dt="2026-06-15T18:56:47.269" v="600"/>
          <ac:spMkLst>
            <pc:docMk/>
            <pc:sldMk cId="999409867" sldId="304"/>
            <ac:spMk id="8" creationId="{C28A8327-44B2-2F5C-97AD-78EC62D16806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18:57:53.686" v="627" actId="1036"/>
        <pc:sldMkLst>
          <pc:docMk/>
          <pc:sldMk cId="3236444985" sldId="305"/>
        </pc:sldMkLst>
        <pc:spChg chg="add del mod">
          <ac:chgData name="Diaz-Vazquez, Celeste" userId="01eae102-ecf9-4722-a0ca-f1ae634a0e0f" providerId="ADAL" clId="{705E5AC7-4961-5544-A050-00F709FAD6CE}" dt="2026-06-15T18:57:14.729" v="604" actId="478"/>
          <ac:spMkLst>
            <pc:docMk/>
            <pc:sldMk cId="3236444985" sldId="305"/>
            <ac:spMk id="3" creationId="{65293CBF-2E33-B697-0A1A-2429FC5D3B78}"/>
          </ac:spMkLst>
        </pc:spChg>
        <pc:spChg chg="del">
          <ac:chgData name="Diaz-Vazquez, Celeste" userId="01eae102-ecf9-4722-a0ca-f1ae634a0e0f" providerId="ADAL" clId="{705E5AC7-4961-5544-A050-00F709FAD6CE}" dt="2026-06-15T18:57:12.693" v="603" actId="478"/>
          <ac:spMkLst>
            <pc:docMk/>
            <pc:sldMk cId="3236444985" sldId="305"/>
            <ac:spMk id="4" creationId="{4D1CE616-FFF0-1289-D2B9-319A48120651}"/>
          </ac:spMkLst>
        </pc:spChg>
        <pc:spChg chg="add mod">
          <ac:chgData name="Diaz-Vazquez, Celeste" userId="01eae102-ecf9-4722-a0ca-f1ae634a0e0f" providerId="ADAL" clId="{705E5AC7-4961-5544-A050-00F709FAD6CE}" dt="2026-06-15T18:57:25.831" v="606"/>
          <ac:spMkLst>
            <pc:docMk/>
            <pc:sldMk cId="3236444985" sldId="305"/>
            <ac:spMk id="6" creationId="{06415478-E1C6-4F34-86BC-6ADD3F82B418}"/>
          </ac:spMkLst>
        </pc:spChg>
        <pc:spChg chg="add mod">
          <ac:chgData name="Diaz-Vazquez, Celeste" userId="01eae102-ecf9-4722-a0ca-f1ae634a0e0f" providerId="ADAL" clId="{705E5AC7-4961-5544-A050-00F709FAD6CE}" dt="2026-06-15T18:57:53.686" v="627" actId="1036"/>
          <ac:spMkLst>
            <pc:docMk/>
            <pc:sldMk cId="3236444985" sldId="305"/>
            <ac:spMk id="7" creationId="{98BE0601-0962-668F-5686-0281923A33FB}"/>
          </ac:spMkLst>
        </pc:spChg>
        <pc:spChg chg="del">
          <ac:chgData name="Diaz-Vazquez, Celeste" userId="01eae102-ecf9-4722-a0ca-f1ae634a0e0f" providerId="ADAL" clId="{705E5AC7-4961-5544-A050-00F709FAD6CE}" dt="2026-06-15T18:57:17.512" v="605" actId="478"/>
          <ac:spMkLst>
            <pc:docMk/>
            <pc:sldMk cId="3236444985" sldId="305"/>
            <ac:spMk id="8" creationId="{68F20E42-57DE-329A-FE7D-23B503FCBFC3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18:58:40.933" v="635"/>
        <pc:sldMkLst>
          <pc:docMk/>
          <pc:sldMk cId="1450905843" sldId="306"/>
        </pc:sldMkLst>
        <pc:spChg chg="add del mod">
          <ac:chgData name="Diaz-Vazquez, Celeste" userId="01eae102-ecf9-4722-a0ca-f1ae634a0e0f" providerId="ADAL" clId="{705E5AC7-4961-5544-A050-00F709FAD6CE}" dt="2026-06-15T18:58:24.415" v="632" actId="478"/>
          <ac:spMkLst>
            <pc:docMk/>
            <pc:sldMk cId="1450905843" sldId="306"/>
            <ac:spMk id="3" creationId="{F2EFCBB4-2EFE-DD94-C813-0DC8BEAABC08}"/>
          </ac:spMkLst>
        </pc:spChg>
        <pc:spChg chg="add mod">
          <ac:chgData name="Diaz-Vazquez, Celeste" userId="01eae102-ecf9-4722-a0ca-f1ae634a0e0f" providerId="ADAL" clId="{705E5AC7-4961-5544-A050-00F709FAD6CE}" dt="2026-06-15T18:58:34.988" v="634"/>
          <ac:spMkLst>
            <pc:docMk/>
            <pc:sldMk cId="1450905843" sldId="306"/>
            <ac:spMk id="4" creationId="{2A086493-A78E-47A2-A970-E96B25F0D0A9}"/>
          </ac:spMkLst>
        </pc:spChg>
        <pc:spChg chg="del">
          <ac:chgData name="Diaz-Vazquez, Celeste" userId="01eae102-ecf9-4722-a0ca-f1ae634a0e0f" providerId="ADAL" clId="{705E5AC7-4961-5544-A050-00F709FAD6CE}" dt="2026-06-15T18:58:19.648" v="630" actId="478"/>
          <ac:spMkLst>
            <pc:docMk/>
            <pc:sldMk cId="1450905843" sldId="306"/>
            <ac:spMk id="6" creationId="{AD1EFC13-2801-1B3B-866B-75C7BCCAEDFA}"/>
          </ac:spMkLst>
        </pc:spChg>
        <pc:spChg chg="del">
          <ac:chgData name="Diaz-Vazquez, Celeste" userId="01eae102-ecf9-4722-a0ca-f1ae634a0e0f" providerId="ADAL" clId="{705E5AC7-4961-5544-A050-00F709FAD6CE}" dt="2026-06-15T18:58:27.257" v="633" actId="478"/>
          <ac:spMkLst>
            <pc:docMk/>
            <pc:sldMk cId="1450905843" sldId="306"/>
            <ac:spMk id="7" creationId="{A12903FC-9F53-B8F4-7A5D-EFFE6DB538F9}"/>
          </ac:spMkLst>
        </pc:spChg>
        <pc:spChg chg="add mod">
          <ac:chgData name="Diaz-Vazquez, Celeste" userId="01eae102-ecf9-4722-a0ca-f1ae634a0e0f" providerId="ADAL" clId="{705E5AC7-4961-5544-A050-00F709FAD6CE}" dt="2026-06-15T18:58:40.933" v="635"/>
          <ac:spMkLst>
            <pc:docMk/>
            <pc:sldMk cId="1450905843" sldId="306"/>
            <ac:spMk id="8" creationId="{511F171F-45EE-4833-B6FE-E009EEA8BEBF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18:59:46.444" v="642"/>
        <pc:sldMkLst>
          <pc:docMk/>
          <pc:sldMk cId="2738540927" sldId="307"/>
        </pc:sldMkLst>
        <pc:spChg chg="add del mod">
          <ac:chgData name="Diaz-Vazquez, Celeste" userId="01eae102-ecf9-4722-a0ca-f1ae634a0e0f" providerId="ADAL" clId="{705E5AC7-4961-5544-A050-00F709FAD6CE}" dt="2026-06-15T18:59:26.337" v="639" actId="478"/>
          <ac:spMkLst>
            <pc:docMk/>
            <pc:sldMk cId="2738540927" sldId="307"/>
            <ac:spMk id="3" creationId="{DE0AC13B-BEEA-1B84-A8BB-1509BB922D9A}"/>
          </ac:spMkLst>
        </pc:spChg>
        <pc:spChg chg="del">
          <ac:chgData name="Diaz-Vazquez, Celeste" userId="01eae102-ecf9-4722-a0ca-f1ae634a0e0f" providerId="ADAL" clId="{705E5AC7-4961-5544-A050-00F709FAD6CE}" dt="2026-06-15T18:59:23.661" v="638" actId="478"/>
          <ac:spMkLst>
            <pc:docMk/>
            <pc:sldMk cId="2738540927" sldId="307"/>
            <ac:spMk id="4" creationId="{DD7C3941-AA2F-8A74-C664-ED8A06D73FD5}"/>
          </ac:spMkLst>
        </pc:spChg>
        <pc:spChg chg="add mod">
          <ac:chgData name="Diaz-Vazquez, Celeste" userId="01eae102-ecf9-4722-a0ca-f1ae634a0e0f" providerId="ADAL" clId="{705E5AC7-4961-5544-A050-00F709FAD6CE}" dt="2026-06-15T18:59:40.416" v="641"/>
          <ac:spMkLst>
            <pc:docMk/>
            <pc:sldMk cId="2738540927" sldId="307"/>
            <ac:spMk id="6" creationId="{666BA129-B956-6280-120C-42655100F14F}"/>
          </ac:spMkLst>
        </pc:spChg>
        <pc:spChg chg="add mod">
          <ac:chgData name="Diaz-Vazquez, Celeste" userId="01eae102-ecf9-4722-a0ca-f1ae634a0e0f" providerId="ADAL" clId="{705E5AC7-4961-5544-A050-00F709FAD6CE}" dt="2026-06-15T18:59:46.444" v="642"/>
          <ac:spMkLst>
            <pc:docMk/>
            <pc:sldMk cId="2738540927" sldId="307"/>
            <ac:spMk id="7" creationId="{6B220C8C-B4BD-5471-0864-155074A8464B}"/>
          </ac:spMkLst>
        </pc:spChg>
        <pc:spChg chg="del">
          <ac:chgData name="Diaz-Vazquez, Celeste" userId="01eae102-ecf9-4722-a0ca-f1ae634a0e0f" providerId="ADAL" clId="{705E5AC7-4961-5544-A050-00F709FAD6CE}" dt="2026-06-15T18:59:29.225" v="640" actId="478"/>
          <ac:spMkLst>
            <pc:docMk/>
            <pc:sldMk cId="2738540927" sldId="307"/>
            <ac:spMk id="8" creationId="{3F75C38E-7089-29D7-7668-5883DC03CAD2}"/>
          </ac:spMkLst>
        </pc:spChg>
      </pc:sldChg>
      <pc:sldChg chg="addSp delSp modSp add mod ord">
        <pc:chgData name="Diaz-Vazquez, Celeste" userId="01eae102-ecf9-4722-a0ca-f1ae634a0e0f" providerId="ADAL" clId="{705E5AC7-4961-5544-A050-00F709FAD6CE}" dt="2026-06-15T19:27:48.292" v="681"/>
        <pc:sldMkLst>
          <pc:docMk/>
          <pc:sldMk cId="2156672452" sldId="308"/>
        </pc:sldMkLst>
        <pc:spChg chg="del">
          <ac:chgData name="Diaz-Vazquez, Celeste" userId="01eae102-ecf9-4722-a0ca-f1ae634a0e0f" providerId="ADAL" clId="{705E5AC7-4961-5544-A050-00F709FAD6CE}" dt="2026-06-15T19:27:47.706" v="680" actId="478"/>
          <ac:spMkLst>
            <pc:docMk/>
            <pc:sldMk cId="2156672452" sldId="308"/>
            <ac:spMk id="2" creationId="{60342F75-DD15-0F66-70D8-3D4D03C9C0EE}"/>
          </ac:spMkLst>
        </pc:spChg>
        <pc:spChg chg="add mod">
          <ac:chgData name="Diaz-Vazquez, Celeste" userId="01eae102-ecf9-4722-a0ca-f1ae634a0e0f" providerId="ADAL" clId="{705E5AC7-4961-5544-A050-00F709FAD6CE}" dt="2026-06-15T19:27:48.292" v="681"/>
          <ac:spMkLst>
            <pc:docMk/>
            <pc:sldMk cId="2156672452" sldId="308"/>
            <ac:spMk id="3" creationId="{376A0D0C-5A38-3554-7264-47B437867C53}"/>
          </ac:spMkLst>
        </pc:spChg>
        <pc:spChg chg="mod">
          <ac:chgData name="Diaz-Vazquez, Celeste" userId="01eae102-ecf9-4722-a0ca-f1ae634a0e0f" providerId="ADAL" clId="{705E5AC7-4961-5544-A050-00F709FAD6CE}" dt="2026-06-15T19:27:24.423" v="679" actId="1037"/>
          <ac:spMkLst>
            <pc:docMk/>
            <pc:sldMk cId="2156672452" sldId="308"/>
            <ac:spMk id="6" creationId="{3BB88764-7200-71CF-7EBC-496141392039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19:28:14.626" v="685"/>
        <pc:sldMkLst>
          <pc:docMk/>
          <pc:sldMk cId="2788018927" sldId="309"/>
        </pc:sldMkLst>
        <pc:spChg chg="add mod">
          <ac:chgData name="Diaz-Vazquez, Celeste" userId="01eae102-ecf9-4722-a0ca-f1ae634a0e0f" providerId="ADAL" clId="{705E5AC7-4961-5544-A050-00F709FAD6CE}" dt="2026-06-15T19:28:14.626" v="685"/>
          <ac:spMkLst>
            <pc:docMk/>
            <pc:sldMk cId="2788018927" sldId="309"/>
            <ac:spMk id="2" creationId="{49D3F321-5005-B8CA-0357-62133F527C9F}"/>
          </ac:spMkLst>
        </pc:spChg>
        <pc:spChg chg="del">
          <ac:chgData name="Diaz-Vazquez, Celeste" userId="01eae102-ecf9-4722-a0ca-f1ae634a0e0f" providerId="ADAL" clId="{705E5AC7-4961-5544-A050-00F709FAD6CE}" dt="2026-06-15T19:28:07.003" v="684" actId="478"/>
          <ac:spMkLst>
            <pc:docMk/>
            <pc:sldMk cId="2788018927" sldId="309"/>
            <ac:spMk id="3" creationId="{4CDB53D9-9A2C-4780-CDBF-08EE9BACF732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19:30:13.476" v="696"/>
        <pc:sldMkLst>
          <pc:docMk/>
          <pc:sldMk cId="3038401926" sldId="310"/>
        </pc:sldMkLst>
        <pc:spChg chg="del">
          <ac:chgData name="Diaz-Vazquez, Celeste" userId="01eae102-ecf9-4722-a0ca-f1ae634a0e0f" providerId="ADAL" clId="{705E5AC7-4961-5544-A050-00F709FAD6CE}" dt="2026-06-15T19:29:25.911" v="689" actId="478"/>
          <ac:spMkLst>
            <pc:docMk/>
            <pc:sldMk cId="3038401926" sldId="310"/>
            <ac:spMk id="2" creationId="{153D0F5B-0BBF-2F43-63ED-8227B8668B46}"/>
          </ac:spMkLst>
        </pc:spChg>
        <pc:spChg chg="add del mod">
          <ac:chgData name="Diaz-Vazquez, Celeste" userId="01eae102-ecf9-4722-a0ca-f1ae634a0e0f" providerId="ADAL" clId="{705E5AC7-4961-5544-A050-00F709FAD6CE}" dt="2026-06-15T19:29:53.761" v="695" actId="14100"/>
          <ac:spMkLst>
            <pc:docMk/>
            <pc:sldMk cId="3038401926" sldId="310"/>
            <ac:spMk id="3" creationId="{7D4AFF49-B838-7417-B5B5-4544923D5F56}"/>
          </ac:spMkLst>
        </pc:spChg>
        <pc:spChg chg="del">
          <ac:chgData name="Diaz-Vazquez, Celeste" userId="01eae102-ecf9-4722-a0ca-f1ae634a0e0f" providerId="ADAL" clId="{705E5AC7-4961-5544-A050-00F709FAD6CE}" dt="2026-06-15T19:29:44.885" v="693" actId="478"/>
          <ac:spMkLst>
            <pc:docMk/>
            <pc:sldMk cId="3038401926" sldId="310"/>
            <ac:spMk id="6" creationId="{A402D0AD-EE90-B446-6107-81797817684A}"/>
          </ac:spMkLst>
        </pc:spChg>
        <pc:spChg chg="add del mod">
          <ac:chgData name="Diaz-Vazquez, Celeste" userId="01eae102-ecf9-4722-a0ca-f1ae634a0e0f" providerId="ADAL" clId="{705E5AC7-4961-5544-A050-00F709FAD6CE}" dt="2026-06-15T19:29:48.487" v="694" actId="478"/>
          <ac:spMkLst>
            <pc:docMk/>
            <pc:sldMk cId="3038401926" sldId="310"/>
            <ac:spMk id="7" creationId="{183E9A31-9132-6B5B-48B2-01C4B8CD5ACB}"/>
          </ac:spMkLst>
        </pc:spChg>
        <pc:graphicFrameChg chg="add mod">
          <ac:chgData name="Diaz-Vazquez, Celeste" userId="01eae102-ecf9-4722-a0ca-f1ae634a0e0f" providerId="ADAL" clId="{705E5AC7-4961-5544-A050-00F709FAD6CE}" dt="2026-06-15T19:30:13.476" v="696"/>
          <ac:graphicFrameMkLst>
            <pc:docMk/>
            <pc:sldMk cId="3038401926" sldId="310"/>
            <ac:graphicFrameMk id="8" creationId="{C74A54FF-D86A-4349-37D6-D0FBE0CED729}"/>
          </ac:graphicFrameMkLst>
        </pc:graphicFrameChg>
      </pc:sldChg>
      <pc:sldChg chg="addSp delSp modSp add mod ord">
        <pc:chgData name="Diaz-Vazquez, Celeste" userId="01eae102-ecf9-4722-a0ca-f1ae634a0e0f" providerId="ADAL" clId="{705E5AC7-4961-5544-A050-00F709FAD6CE}" dt="2026-06-15T19:31:22.546" v="706"/>
        <pc:sldMkLst>
          <pc:docMk/>
          <pc:sldMk cId="3063426141" sldId="311"/>
        </pc:sldMkLst>
        <pc:spChg chg="del">
          <ac:chgData name="Diaz-Vazquez, Celeste" userId="01eae102-ecf9-4722-a0ca-f1ae634a0e0f" providerId="ADAL" clId="{705E5AC7-4961-5544-A050-00F709FAD6CE}" dt="2026-06-15T19:31:06.768" v="704" actId="478"/>
          <ac:spMkLst>
            <pc:docMk/>
            <pc:sldMk cId="3063426141" sldId="311"/>
            <ac:spMk id="2" creationId="{02854EC1-C829-9763-661C-CE5D8675359B}"/>
          </ac:spMkLst>
        </pc:spChg>
        <pc:spChg chg="add del mod">
          <ac:chgData name="Diaz-Vazquez, Celeste" userId="01eae102-ecf9-4722-a0ca-f1ae634a0e0f" providerId="ADAL" clId="{705E5AC7-4961-5544-A050-00F709FAD6CE}" dt="2026-06-15T19:31:03.861" v="703" actId="478"/>
          <ac:spMkLst>
            <pc:docMk/>
            <pc:sldMk cId="3063426141" sldId="311"/>
            <ac:spMk id="4" creationId="{B3A68765-9152-1B77-2C12-17D23B26FAEC}"/>
          </ac:spMkLst>
        </pc:spChg>
        <pc:spChg chg="del">
          <ac:chgData name="Diaz-Vazquez, Celeste" userId="01eae102-ecf9-4722-a0ca-f1ae634a0e0f" providerId="ADAL" clId="{705E5AC7-4961-5544-A050-00F709FAD6CE}" dt="2026-06-15T19:30:56.886" v="700" actId="478"/>
          <ac:spMkLst>
            <pc:docMk/>
            <pc:sldMk cId="3063426141" sldId="311"/>
            <ac:spMk id="6" creationId="{F98154CB-1146-9C22-63EF-86C190351592}"/>
          </ac:spMkLst>
        </pc:spChg>
        <pc:spChg chg="add del mod">
          <ac:chgData name="Diaz-Vazquez, Celeste" userId="01eae102-ecf9-4722-a0ca-f1ae634a0e0f" providerId="ADAL" clId="{705E5AC7-4961-5544-A050-00F709FAD6CE}" dt="2026-06-15T19:31:00.734" v="702" actId="478"/>
          <ac:spMkLst>
            <pc:docMk/>
            <pc:sldMk cId="3063426141" sldId="311"/>
            <ac:spMk id="8" creationId="{3FFBE603-8CA2-012D-4861-748E04153118}"/>
          </ac:spMkLst>
        </pc:spChg>
        <pc:spChg chg="add mod">
          <ac:chgData name="Diaz-Vazquez, Celeste" userId="01eae102-ecf9-4722-a0ca-f1ae634a0e0f" providerId="ADAL" clId="{705E5AC7-4961-5544-A050-00F709FAD6CE}" dt="2026-06-15T19:31:16.912" v="705"/>
          <ac:spMkLst>
            <pc:docMk/>
            <pc:sldMk cId="3063426141" sldId="311"/>
            <ac:spMk id="9" creationId="{FB7A7557-D27A-B323-9721-CFB23A6FBB76}"/>
          </ac:spMkLst>
        </pc:spChg>
        <pc:spChg chg="add mod">
          <ac:chgData name="Diaz-Vazquez, Celeste" userId="01eae102-ecf9-4722-a0ca-f1ae634a0e0f" providerId="ADAL" clId="{705E5AC7-4961-5544-A050-00F709FAD6CE}" dt="2026-06-15T19:31:22.546" v="706"/>
          <ac:spMkLst>
            <pc:docMk/>
            <pc:sldMk cId="3063426141" sldId="311"/>
            <ac:spMk id="11" creationId="{2F6BC8B0-AE89-905C-D2DE-EB95909F5D8C}"/>
          </ac:spMkLst>
        </pc:spChg>
        <pc:picChg chg="add del">
          <ac:chgData name="Diaz-Vazquez, Celeste" userId="01eae102-ecf9-4722-a0ca-f1ae634a0e0f" providerId="ADAL" clId="{705E5AC7-4961-5544-A050-00F709FAD6CE}" dt="2026-06-15T19:31:00.734" v="702" actId="478"/>
          <ac:picMkLst>
            <pc:docMk/>
            <pc:sldMk cId="3063426141" sldId="311"/>
            <ac:picMk id="5" creationId="{95F230A1-4A04-8DFE-63AE-619E3F2870F4}"/>
          </ac:picMkLst>
        </pc:picChg>
      </pc:sldChg>
      <pc:sldChg chg="addSp delSp modSp add mod">
        <pc:chgData name="Diaz-Vazquez, Celeste" userId="01eae102-ecf9-4722-a0ca-f1ae634a0e0f" providerId="ADAL" clId="{705E5AC7-4961-5544-A050-00F709FAD6CE}" dt="2026-06-15T19:31:48.731" v="710"/>
        <pc:sldMkLst>
          <pc:docMk/>
          <pc:sldMk cId="2191139623" sldId="312"/>
        </pc:sldMkLst>
        <pc:spChg chg="add mod">
          <ac:chgData name="Diaz-Vazquez, Celeste" userId="01eae102-ecf9-4722-a0ca-f1ae634a0e0f" providerId="ADAL" clId="{705E5AC7-4961-5544-A050-00F709FAD6CE}" dt="2026-06-15T19:31:48.731" v="710"/>
          <ac:spMkLst>
            <pc:docMk/>
            <pc:sldMk cId="2191139623" sldId="312"/>
            <ac:spMk id="2" creationId="{36FE0A53-A3B2-C870-7B2F-608E20611F43}"/>
          </ac:spMkLst>
        </pc:spChg>
        <pc:spChg chg="del">
          <ac:chgData name="Diaz-Vazquez, Celeste" userId="01eae102-ecf9-4722-a0ca-f1ae634a0e0f" providerId="ADAL" clId="{705E5AC7-4961-5544-A050-00F709FAD6CE}" dt="2026-06-15T19:31:42.128" v="709" actId="478"/>
          <ac:spMkLst>
            <pc:docMk/>
            <pc:sldMk cId="2191139623" sldId="312"/>
            <ac:spMk id="11" creationId="{6B0F2E21-78FD-B433-18B0-9F99621F98B2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19:33:20.661" v="723" actId="1036"/>
        <pc:sldMkLst>
          <pc:docMk/>
          <pc:sldMk cId="4028906135" sldId="313"/>
        </pc:sldMkLst>
        <pc:spChg chg="del">
          <ac:chgData name="Diaz-Vazquez, Celeste" userId="01eae102-ecf9-4722-a0ca-f1ae634a0e0f" providerId="ADAL" clId="{705E5AC7-4961-5544-A050-00F709FAD6CE}" dt="2026-06-15T19:32:19.209" v="713" actId="478"/>
          <ac:spMkLst>
            <pc:docMk/>
            <pc:sldMk cId="4028906135" sldId="313"/>
            <ac:spMk id="2" creationId="{F691616E-0143-5CB0-D081-E0D1280C9EE5}"/>
          </ac:spMkLst>
        </pc:spChg>
        <pc:spChg chg="add del mod">
          <ac:chgData name="Diaz-Vazquez, Celeste" userId="01eae102-ecf9-4722-a0ca-f1ae634a0e0f" providerId="ADAL" clId="{705E5AC7-4961-5544-A050-00F709FAD6CE}" dt="2026-06-15T19:32:31.628" v="717" actId="478"/>
          <ac:spMkLst>
            <pc:docMk/>
            <pc:sldMk cId="4028906135" sldId="313"/>
            <ac:spMk id="4" creationId="{24F4BEB2-1E49-749F-D8D4-53B439278B8B}"/>
          </ac:spMkLst>
        </pc:spChg>
        <pc:spChg chg="add del mod">
          <ac:chgData name="Diaz-Vazquez, Celeste" userId="01eae102-ecf9-4722-a0ca-f1ae634a0e0f" providerId="ADAL" clId="{705E5AC7-4961-5544-A050-00F709FAD6CE}" dt="2026-06-15T19:32:29.568" v="716" actId="478"/>
          <ac:spMkLst>
            <pc:docMk/>
            <pc:sldMk cId="4028906135" sldId="313"/>
            <ac:spMk id="7" creationId="{724E726F-3608-7E77-0BE1-C90329D687B7}"/>
          </ac:spMkLst>
        </pc:spChg>
        <pc:spChg chg="add mod">
          <ac:chgData name="Diaz-Vazquez, Celeste" userId="01eae102-ecf9-4722-a0ca-f1ae634a0e0f" providerId="ADAL" clId="{705E5AC7-4961-5544-A050-00F709FAD6CE}" dt="2026-06-15T19:32:38.858" v="718"/>
          <ac:spMkLst>
            <pc:docMk/>
            <pc:sldMk cId="4028906135" sldId="313"/>
            <ac:spMk id="8" creationId="{3EFA4247-9CDA-E371-AA25-8DBE7AA84E57}"/>
          </ac:spMkLst>
        </pc:spChg>
        <pc:spChg chg="del">
          <ac:chgData name="Diaz-Vazquez, Celeste" userId="01eae102-ecf9-4722-a0ca-f1ae634a0e0f" providerId="ADAL" clId="{705E5AC7-4961-5544-A050-00F709FAD6CE}" dt="2026-06-15T19:32:25.195" v="714" actId="478"/>
          <ac:spMkLst>
            <pc:docMk/>
            <pc:sldMk cId="4028906135" sldId="313"/>
            <ac:spMk id="9" creationId="{37C2A11F-40D6-D47A-8E3D-20876978B45A}"/>
          </ac:spMkLst>
        </pc:spChg>
        <pc:spChg chg="add mod">
          <ac:chgData name="Diaz-Vazquez, Celeste" userId="01eae102-ecf9-4722-a0ca-f1ae634a0e0f" providerId="ADAL" clId="{705E5AC7-4961-5544-A050-00F709FAD6CE}" dt="2026-06-15T19:32:54.209" v="720"/>
          <ac:spMkLst>
            <pc:docMk/>
            <pc:sldMk cId="4028906135" sldId="313"/>
            <ac:spMk id="12" creationId="{DC1833F3-64BB-C72B-B044-72F293935D27}"/>
          </ac:spMkLst>
        </pc:spChg>
        <pc:spChg chg="add mod">
          <ac:chgData name="Diaz-Vazquez, Celeste" userId="01eae102-ecf9-4722-a0ca-f1ae634a0e0f" providerId="ADAL" clId="{705E5AC7-4961-5544-A050-00F709FAD6CE}" dt="2026-06-15T19:32:54.209" v="720"/>
          <ac:spMkLst>
            <pc:docMk/>
            <pc:sldMk cId="4028906135" sldId="313"/>
            <ac:spMk id="13" creationId="{8FCF55E7-C5AF-2F1C-D2DC-3F23F9881CA7}"/>
          </ac:spMkLst>
        </pc:spChg>
        <pc:grpChg chg="add mod">
          <ac:chgData name="Diaz-Vazquez, Celeste" userId="01eae102-ecf9-4722-a0ca-f1ae634a0e0f" providerId="ADAL" clId="{705E5AC7-4961-5544-A050-00F709FAD6CE}" dt="2026-06-15T19:32:54.209" v="720"/>
          <ac:grpSpMkLst>
            <pc:docMk/>
            <pc:sldMk cId="4028906135" sldId="313"/>
            <ac:grpSpMk id="11" creationId="{677CBCB1-FE70-D44D-02C1-FAA81E7E25A9}"/>
          </ac:grpSpMkLst>
        </pc:grpChg>
        <pc:graphicFrameChg chg="add mod">
          <ac:chgData name="Diaz-Vazquez, Celeste" userId="01eae102-ecf9-4722-a0ca-f1ae634a0e0f" providerId="ADAL" clId="{705E5AC7-4961-5544-A050-00F709FAD6CE}" dt="2026-06-15T19:33:20.661" v="723" actId="1036"/>
          <ac:graphicFrameMkLst>
            <pc:docMk/>
            <pc:sldMk cId="4028906135" sldId="313"/>
            <ac:graphicFrameMk id="14" creationId="{5E8027E4-196B-4355-B38A-4DB88C59F76C}"/>
          </ac:graphicFrameMkLst>
        </pc:graphicFrameChg>
        <pc:picChg chg="add del">
          <ac:chgData name="Diaz-Vazquez, Celeste" userId="01eae102-ecf9-4722-a0ca-f1ae634a0e0f" providerId="ADAL" clId="{705E5AC7-4961-5544-A050-00F709FAD6CE}" dt="2026-06-15T19:32:29.568" v="716" actId="478"/>
          <ac:picMkLst>
            <pc:docMk/>
            <pc:sldMk cId="4028906135" sldId="313"/>
            <ac:picMk id="5" creationId="{14BCFE45-C4B4-D9A9-322E-07F6D1A2D46E}"/>
          </ac:picMkLst>
        </pc:picChg>
      </pc:sldChg>
      <pc:sldChg chg="addSp delSp modSp add mod ord">
        <pc:chgData name="Diaz-Vazquez, Celeste" userId="01eae102-ecf9-4722-a0ca-f1ae634a0e0f" providerId="ADAL" clId="{705E5AC7-4961-5544-A050-00F709FAD6CE}" dt="2026-06-15T19:35:17.853" v="733"/>
        <pc:sldMkLst>
          <pc:docMk/>
          <pc:sldMk cId="1237037342" sldId="314"/>
        </pc:sldMkLst>
        <pc:spChg chg="del">
          <ac:chgData name="Diaz-Vazquez, Celeste" userId="01eae102-ecf9-4722-a0ca-f1ae634a0e0f" providerId="ADAL" clId="{705E5AC7-4961-5544-A050-00F709FAD6CE}" dt="2026-06-15T19:35:03.715" v="731" actId="478"/>
          <ac:spMkLst>
            <pc:docMk/>
            <pc:sldMk cId="1237037342" sldId="314"/>
            <ac:spMk id="2" creationId="{6B4D9EB0-3498-B52C-6378-57EB675EE493}"/>
          </ac:spMkLst>
        </pc:spChg>
        <pc:spChg chg="add del mod">
          <ac:chgData name="Diaz-Vazquez, Celeste" userId="01eae102-ecf9-4722-a0ca-f1ae634a0e0f" providerId="ADAL" clId="{705E5AC7-4961-5544-A050-00F709FAD6CE}" dt="2026-06-15T19:35:00.830" v="730" actId="478"/>
          <ac:spMkLst>
            <pc:docMk/>
            <pc:sldMk cId="1237037342" sldId="314"/>
            <ac:spMk id="4" creationId="{6EEAF031-0212-805B-28CD-985EDF86999A}"/>
          </ac:spMkLst>
        </pc:spChg>
        <pc:spChg chg="add mod">
          <ac:chgData name="Diaz-Vazquez, Celeste" userId="01eae102-ecf9-4722-a0ca-f1ae634a0e0f" providerId="ADAL" clId="{705E5AC7-4961-5544-A050-00F709FAD6CE}" dt="2026-06-15T19:35:10.359" v="732"/>
          <ac:spMkLst>
            <pc:docMk/>
            <pc:sldMk cId="1237037342" sldId="314"/>
            <ac:spMk id="6" creationId="{BF672FF2-D0FC-3EA0-645B-A889A2E78D47}"/>
          </ac:spMkLst>
        </pc:spChg>
        <pc:spChg chg="add mod">
          <ac:chgData name="Diaz-Vazquez, Celeste" userId="01eae102-ecf9-4722-a0ca-f1ae634a0e0f" providerId="ADAL" clId="{705E5AC7-4961-5544-A050-00F709FAD6CE}" dt="2026-06-15T19:35:17.853" v="733"/>
          <ac:spMkLst>
            <pc:docMk/>
            <pc:sldMk cId="1237037342" sldId="314"/>
            <ac:spMk id="7" creationId="{31F4F1C4-A9CC-5AC1-7B92-823EA9DA483A}"/>
          </ac:spMkLst>
        </pc:spChg>
        <pc:spChg chg="del">
          <ac:chgData name="Diaz-Vazquez, Celeste" userId="01eae102-ecf9-4722-a0ca-f1ae634a0e0f" providerId="ADAL" clId="{705E5AC7-4961-5544-A050-00F709FAD6CE}" dt="2026-06-15T19:34:58.839" v="729" actId="478"/>
          <ac:spMkLst>
            <pc:docMk/>
            <pc:sldMk cId="1237037342" sldId="314"/>
            <ac:spMk id="9" creationId="{A103CDB2-8590-F305-E6ED-0B6117057380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19:35:39.210" v="737"/>
        <pc:sldMkLst>
          <pc:docMk/>
          <pc:sldMk cId="2036595961" sldId="315"/>
        </pc:sldMkLst>
        <pc:spChg chg="add mod">
          <ac:chgData name="Diaz-Vazquez, Celeste" userId="01eae102-ecf9-4722-a0ca-f1ae634a0e0f" providerId="ADAL" clId="{705E5AC7-4961-5544-A050-00F709FAD6CE}" dt="2026-06-15T19:35:39.210" v="737"/>
          <ac:spMkLst>
            <pc:docMk/>
            <pc:sldMk cId="2036595961" sldId="315"/>
            <ac:spMk id="2" creationId="{FE6CF515-49D0-3A12-3FDC-CB9EFAC766E5}"/>
          </ac:spMkLst>
        </pc:spChg>
        <pc:spChg chg="del">
          <ac:chgData name="Diaz-Vazquez, Celeste" userId="01eae102-ecf9-4722-a0ca-f1ae634a0e0f" providerId="ADAL" clId="{705E5AC7-4961-5544-A050-00F709FAD6CE}" dt="2026-06-15T19:35:32.532" v="736" actId="478"/>
          <ac:spMkLst>
            <pc:docMk/>
            <pc:sldMk cId="2036595961" sldId="315"/>
            <ac:spMk id="7" creationId="{7024CB5A-E6B5-E25F-3C98-A69F39AD2CB9}"/>
          </ac:spMkLst>
        </pc:spChg>
      </pc:sldChg>
      <pc:sldChg chg="addSp delSp modSp new mod setBg modAnim">
        <pc:chgData name="Diaz-Vazquez, Celeste" userId="01eae102-ecf9-4722-a0ca-f1ae634a0e0f" providerId="ADAL" clId="{705E5AC7-4961-5544-A050-00F709FAD6CE}" dt="2026-06-15T19:46:44.856" v="782"/>
        <pc:sldMkLst>
          <pc:docMk/>
          <pc:sldMk cId="841016833" sldId="316"/>
        </pc:sldMkLst>
        <pc:spChg chg="add del">
          <ac:chgData name="Diaz-Vazquez, Celeste" userId="01eae102-ecf9-4722-a0ca-f1ae634a0e0f" providerId="ADAL" clId="{705E5AC7-4961-5544-A050-00F709FAD6CE}" dt="2026-06-15T19:44:47.210" v="771" actId="26606"/>
          <ac:spMkLst>
            <pc:docMk/>
            <pc:sldMk cId="841016833" sldId="316"/>
            <ac:spMk id="2" creationId="{834D360F-BB29-32BA-8E1C-65FCDA47FD60}"/>
          </ac:spMkLst>
        </pc:spChg>
        <pc:spChg chg="del">
          <ac:chgData name="Diaz-Vazquez, Celeste" userId="01eae102-ecf9-4722-a0ca-f1ae634a0e0f" providerId="ADAL" clId="{705E5AC7-4961-5544-A050-00F709FAD6CE}" dt="2026-06-15T19:40:47.645" v="748" actId="931"/>
          <ac:spMkLst>
            <pc:docMk/>
            <pc:sldMk cId="841016833" sldId="316"/>
            <ac:spMk id="3" creationId="{43779C60-1DFD-A525-B5A4-883964F8A5AE}"/>
          </ac:spMkLst>
        </pc:spChg>
        <pc:spChg chg="add mod">
          <ac:chgData name="Diaz-Vazquez, Celeste" userId="01eae102-ecf9-4722-a0ca-f1ae634a0e0f" providerId="ADAL" clId="{705E5AC7-4961-5544-A050-00F709FAD6CE}" dt="2026-06-15T19:44:35.333" v="769"/>
          <ac:spMkLst>
            <pc:docMk/>
            <pc:sldMk cId="841016833" sldId="316"/>
            <ac:spMk id="6" creationId="{EF1B23F7-38B1-4F7F-2D1D-91A198AC70D2}"/>
          </ac:spMkLst>
        </pc:spChg>
        <pc:spChg chg="add del">
          <ac:chgData name="Diaz-Vazquez, Celeste" userId="01eae102-ecf9-4722-a0ca-f1ae634a0e0f" providerId="ADAL" clId="{705E5AC7-4961-5544-A050-00F709FAD6CE}" dt="2026-06-15T19:43:11.580" v="764" actId="26606"/>
          <ac:spMkLst>
            <pc:docMk/>
            <pc:sldMk cId="841016833" sldId="316"/>
            <ac:spMk id="7" creationId="{42A4FC2C-047E-45A5-965D-8E1E3BF09BC6}"/>
          </ac:spMkLst>
        </pc:spChg>
        <pc:spChg chg="add del">
          <ac:chgData name="Diaz-Vazquez, Celeste" userId="01eae102-ecf9-4722-a0ca-f1ae634a0e0f" providerId="ADAL" clId="{705E5AC7-4961-5544-A050-00F709FAD6CE}" dt="2026-06-15T19:44:47.210" v="771" actId="26606"/>
          <ac:spMkLst>
            <pc:docMk/>
            <pc:sldMk cId="841016833" sldId="316"/>
            <ac:spMk id="8" creationId="{42A4FC2C-047E-45A5-965D-8E1E3BF09BC6}"/>
          </ac:spMkLst>
        </pc:spChg>
        <pc:spChg chg="add mod">
          <ac:chgData name="Diaz-Vazquez, Celeste" userId="01eae102-ecf9-4722-a0ca-f1ae634a0e0f" providerId="ADAL" clId="{705E5AC7-4961-5544-A050-00F709FAD6CE}" dt="2026-06-15T19:46:36.789" v="781"/>
          <ac:spMkLst>
            <pc:docMk/>
            <pc:sldMk cId="841016833" sldId="316"/>
            <ac:spMk id="9" creationId="{C15BF936-505A-C72A-3F7C-F901976EB5A6}"/>
          </ac:spMkLst>
        </pc:spChg>
        <pc:spChg chg="add del">
          <ac:chgData name="Diaz-Vazquez, Celeste" userId="01eae102-ecf9-4722-a0ca-f1ae634a0e0f" providerId="ADAL" clId="{705E5AC7-4961-5544-A050-00F709FAD6CE}" dt="2026-06-15T19:41:57.383" v="758" actId="26606"/>
          <ac:spMkLst>
            <pc:docMk/>
            <pc:sldMk cId="841016833" sldId="316"/>
            <ac:spMk id="10" creationId="{42A4FC2C-047E-45A5-965D-8E1E3BF09BC6}"/>
          </ac:spMkLst>
        </pc:spChg>
        <pc:spChg chg="add mod">
          <ac:chgData name="Diaz-Vazquez, Celeste" userId="01eae102-ecf9-4722-a0ca-f1ae634a0e0f" providerId="ADAL" clId="{705E5AC7-4961-5544-A050-00F709FAD6CE}" dt="2026-06-15T19:46:44.856" v="782"/>
          <ac:spMkLst>
            <pc:docMk/>
            <pc:sldMk cId="841016833" sldId="316"/>
            <ac:spMk id="11" creationId="{8A7F11C3-95C5-01F7-72E3-82C64E083D79}"/>
          </ac:spMkLst>
        </pc:spChg>
        <pc:spChg chg="add del">
          <ac:chgData name="Diaz-Vazquez, Celeste" userId="01eae102-ecf9-4722-a0ca-f1ae634a0e0f" providerId="ADAL" clId="{705E5AC7-4961-5544-A050-00F709FAD6CE}" dt="2026-06-15T19:43:09.324" v="763" actId="26606"/>
          <ac:spMkLst>
            <pc:docMk/>
            <pc:sldMk cId="841016833" sldId="316"/>
            <ac:spMk id="12" creationId="{42A4FC2C-047E-45A5-965D-8E1E3BF09BC6}"/>
          </ac:spMkLst>
        </pc:spChg>
        <pc:picChg chg="add mod ord modCrop">
          <ac:chgData name="Diaz-Vazquez, Celeste" userId="01eae102-ecf9-4722-a0ca-f1ae634a0e0f" providerId="ADAL" clId="{705E5AC7-4961-5544-A050-00F709FAD6CE}" dt="2026-06-15T19:45:59.577" v="780" actId="732"/>
          <ac:picMkLst>
            <pc:docMk/>
            <pc:sldMk cId="841016833" sldId="316"/>
            <ac:picMk id="5" creationId="{168D61CC-49C4-2E6F-0572-3B0C2FED85B7}"/>
          </ac:picMkLst>
        </pc:picChg>
      </pc:sldChg>
      <pc:sldChg chg="add del">
        <pc:chgData name="Diaz-Vazquez, Celeste" userId="01eae102-ecf9-4722-a0ca-f1ae634a0e0f" providerId="ADAL" clId="{705E5AC7-4961-5544-A050-00F709FAD6CE}" dt="2026-06-15T19:40:26.434" v="746" actId="2696"/>
        <pc:sldMkLst>
          <pc:docMk/>
          <pc:sldMk cId="1400337478" sldId="316"/>
        </pc:sldMkLst>
      </pc:sldChg>
      <pc:sldChg chg="add del ord">
        <pc:chgData name="Diaz-Vazquez, Celeste" userId="01eae102-ecf9-4722-a0ca-f1ae634a0e0f" providerId="ADAL" clId="{705E5AC7-4961-5544-A050-00F709FAD6CE}" dt="2026-06-15T19:47:48.631" v="787" actId="2696"/>
        <pc:sldMkLst>
          <pc:docMk/>
          <pc:sldMk cId="36770842" sldId="317"/>
        </pc:sldMkLst>
      </pc:sldChg>
      <pc:sldChg chg="addSp delSp modSp add del mod">
        <pc:chgData name="Diaz-Vazquez, Celeste" userId="01eae102-ecf9-4722-a0ca-f1ae634a0e0f" providerId="ADAL" clId="{705E5AC7-4961-5544-A050-00F709FAD6CE}" dt="2026-06-15T19:48:26.446" v="793" actId="2696"/>
        <pc:sldMkLst>
          <pc:docMk/>
          <pc:sldMk cId="1347096336" sldId="317"/>
        </pc:sldMkLst>
        <pc:spChg chg="add del mod">
          <ac:chgData name="Diaz-Vazquez, Celeste" userId="01eae102-ecf9-4722-a0ca-f1ae634a0e0f" providerId="ADAL" clId="{705E5AC7-4961-5544-A050-00F709FAD6CE}" dt="2026-06-15T19:48:19.612" v="792" actId="47"/>
          <ac:spMkLst>
            <pc:docMk/>
            <pc:sldMk cId="1347096336" sldId="317"/>
            <ac:spMk id="2" creationId="{472A5D30-B07E-9AA4-3B4F-27BEBFA87E48}"/>
          </ac:spMkLst>
        </pc:spChg>
      </pc:sldChg>
      <pc:sldChg chg="addSp delSp modSp new mod">
        <pc:chgData name="Diaz-Vazquez, Celeste" userId="01eae102-ecf9-4722-a0ca-f1ae634a0e0f" providerId="ADAL" clId="{705E5AC7-4961-5544-A050-00F709FAD6CE}" dt="2026-06-15T19:49:57.989" v="804"/>
        <pc:sldMkLst>
          <pc:docMk/>
          <pc:sldMk cId="2346068881" sldId="317"/>
        </pc:sldMkLst>
        <pc:spChg chg="del">
          <ac:chgData name="Diaz-Vazquez, Celeste" userId="01eae102-ecf9-4722-a0ca-f1ae634a0e0f" providerId="ADAL" clId="{705E5AC7-4961-5544-A050-00F709FAD6CE}" dt="2026-06-15T19:48:41.040" v="795" actId="931"/>
          <ac:spMkLst>
            <pc:docMk/>
            <pc:sldMk cId="2346068881" sldId="317"/>
            <ac:spMk id="3" creationId="{63A3769E-E8F0-6E2A-4FFE-1979172683DE}"/>
          </ac:spMkLst>
        </pc:spChg>
        <pc:spChg chg="add mod">
          <ac:chgData name="Diaz-Vazquez, Celeste" userId="01eae102-ecf9-4722-a0ca-f1ae634a0e0f" providerId="ADAL" clId="{705E5AC7-4961-5544-A050-00F709FAD6CE}" dt="2026-06-15T19:49:51.606" v="803"/>
          <ac:spMkLst>
            <pc:docMk/>
            <pc:sldMk cId="2346068881" sldId="317"/>
            <ac:spMk id="6" creationId="{EE97EB67-4BE1-BAC0-D8B8-518046F49455}"/>
          </ac:spMkLst>
        </pc:spChg>
        <pc:spChg chg="add mod">
          <ac:chgData name="Diaz-Vazquez, Celeste" userId="01eae102-ecf9-4722-a0ca-f1ae634a0e0f" providerId="ADAL" clId="{705E5AC7-4961-5544-A050-00F709FAD6CE}" dt="2026-06-15T19:49:57.989" v="804"/>
          <ac:spMkLst>
            <pc:docMk/>
            <pc:sldMk cId="2346068881" sldId="317"/>
            <ac:spMk id="7" creationId="{7A18FD57-E717-DBF5-F0EE-B84C8D09AF4C}"/>
          </ac:spMkLst>
        </pc:spChg>
        <pc:picChg chg="add mod ord modCrop">
          <ac:chgData name="Diaz-Vazquez, Celeste" userId="01eae102-ecf9-4722-a0ca-f1ae634a0e0f" providerId="ADAL" clId="{705E5AC7-4961-5544-A050-00F709FAD6CE}" dt="2026-06-15T19:49:25.368" v="802" actId="732"/>
          <ac:picMkLst>
            <pc:docMk/>
            <pc:sldMk cId="2346068881" sldId="317"/>
            <ac:picMk id="5" creationId="{348FD4D9-9ABF-0879-C178-486F62C501EE}"/>
          </ac:picMkLst>
        </pc:picChg>
      </pc:sldChg>
      <pc:sldChg chg="addSp delSp modSp add mod">
        <pc:chgData name="Diaz-Vazquez, Celeste" userId="01eae102-ecf9-4722-a0ca-f1ae634a0e0f" providerId="ADAL" clId="{705E5AC7-4961-5544-A050-00F709FAD6CE}" dt="2026-06-15T19:50:34.640" v="810"/>
        <pc:sldMkLst>
          <pc:docMk/>
          <pc:sldMk cId="2977645209" sldId="318"/>
        </pc:sldMkLst>
        <pc:spChg chg="add mod">
          <ac:chgData name="Diaz-Vazquez, Celeste" userId="01eae102-ecf9-4722-a0ca-f1ae634a0e0f" providerId="ADAL" clId="{705E5AC7-4961-5544-A050-00F709FAD6CE}" dt="2026-06-15T19:50:28.413" v="809"/>
          <ac:spMkLst>
            <pc:docMk/>
            <pc:sldMk cId="2977645209" sldId="318"/>
            <ac:spMk id="3" creationId="{42C2FFEA-E6BF-B405-2619-3991ECECAC7C}"/>
          </ac:spMkLst>
        </pc:spChg>
        <pc:spChg chg="add mod">
          <ac:chgData name="Diaz-Vazquez, Celeste" userId="01eae102-ecf9-4722-a0ca-f1ae634a0e0f" providerId="ADAL" clId="{705E5AC7-4961-5544-A050-00F709FAD6CE}" dt="2026-06-15T19:50:34.640" v="810"/>
          <ac:spMkLst>
            <pc:docMk/>
            <pc:sldMk cId="2977645209" sldId="318"/>
            <ac:spMk id="4" creationId="{E7F503B1-5D2B-7D44-BBCD-53510017777F}"/>
          </ac:spMkLst>
        </pc:spChg>
        <pc:spChg chg="del">
          <ac:chgData name="Diaz-Vazquez, Celeste" userId="01eae102-ecf9-4722-a0ca-f1ae634a0e0f" providerId="ADAL" clId="{705E5AC7-4961-5544-A050-00F709FAD6CE}" dt="2026-06-15T19:50:16.849" v="807" actId="478"/>
          <ac:spMkLst>
            <pc:docMk/>
            <pc:sldMk cId="2977645209" sldId="318"/>
            <ac:spMk id="6" creationId="{C1FF5E9E-E5AA-1D12-D003-71FB44A57328}"/>
          </ac:spMkLst>
        </pc:spChg>
        <pc:spChg chg="del">
          <ac:chgData name="Diaz-Vazquez, Celeste" userId="01eae102-ecf9-4722-a0ca-f1ae634a0e0f" providerId="ADAL" clId="{705E5AC7-4961-5544-A050-00F709FAD6CE}" dt="2026-06-15T19:50:19.678" v="808" actId="478"/>
          <ac:spMkLst>
            <pc:docMk/>
            <pc:sldMk cId="2977645209" sldId="318"/>
            <ac:spMk id="7" creationId="{54BCFEEE-E37F-846C-49E3-2294B69100E6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19:52:19.774" v="816"/>
        <pc:sldMkLst>
          <pc:docMk/>
          <pc:sldMk cId="2166213421" sldId="319"/>
        </pc:sldMkLst>
        <pc:spChg chg="del">
          <ac:chgData name="Diaz-Vazquez, Celeste" userId="01eae102-ecf9-4722-a0ca-f1ae634a0e0f" providerId="ADAL" clId="{705E5AC7-4961-5544-A050-00F709FAD6CE}" dt="2026-06-15T19:52:06.999" v="814" actId="478"/>
          <ac:spMkLst>
            <pc:docMk/>
            <pc:sldMk cId="2166213421" sldId="319"/>
            <ac:spMk id="3" creationId="{3A76BCF2-73BC-D517-37AB-78CFEAC5A9E8}"/>
          </ac:spMkLst>
        </pc:spChg>
        <pc:spChg chg="del">
          <ac:chgData name="Diaz-Vazquez, Celeste" userId="01eae102-ecf9-4722-a0ca-f1ae634a0e0f" providerId="ADAL" clId="{705E5AC7-4961-5544-A050-00F709FAD6CE}" dt="2026-06-15T19:52:04.445" v="813" actId="478"/>
          <ac:spMkLst>
            <pc:docMk/>
            <pc:sldMk cId="2166213421" sldId="319"/>
            <ac:spMk id="4" creationId="{A59482E5-274F-1E32-70B4-975801AA8A2A}"/>
          </ac:spMkLst>
        </pc:spChg>
        <pc:spChg chg="add mod">
          <ac:chgData name="Diaz-Vazquez, Celeste" userId="01eae102-ecf9-4722-a0ca-f1ae634a0e0f" providerId="ADAL" clId="{705E5AC7-4961-5544-A050-00F709FAD6CE}" dt="2026-06-15T19:52:15.136" v="815"/>
          <ac:spMkLst>
            <pc:docMk/>
            <pc:sldMk cId="2166213421" sldId="319"/>
            <ac:spMk id="6" creationId="{44BBF8AA-3ADB-9E02-BE36-7E9163C4ED52}"/>
          </ac:spMkLst>
        </pc:spChg>
        <pc:spChg chg="add mod">
          <ac:chgData name="Diaz-Vazquez, Celeste" userId="01eae102-ecf9-4722-a0ca-f1ae634a0e0f" providerId="ADAL" clId="{705E5AC7-4961-5544-A050-00F709FAD6CE}" dt="2026-06-15T19:52:19.774" v="816"/>
          <ac:spMkLst>
            <pc:docMk/>
            <pc:sldMk cId="2166213421" sldId="319"/>
            <ac:spMk id="7" creationId="{882149EA-53D8-388D-4F2A-7A595551773A}"/>
          </ac:spMkLst>
        </pc:spChg>
      </pc:sldChg>
      <pc:sldChg chg="addSp delSp modSp add mod ord">
        <pc:chgData name="Diaz-Vazquez, Celeste" userId="01eae102-ecf9-4722-a0ca-f1ae634a0e0f" providerId="ADAL" clId="{705E5AC7-4961-5544-A050-00F709FAD6CE}" dt="2026-06-15T20:02:39.515" v="830"/>
        <pc:sldMkLst>
          <pc:docMk/>
          <pc:sldMk cId="2873745058" sldId="320"/>
        </pc:sldMkLst>
        <pc:spChg chg="add mod">
          <ac:chgData name="Diaz-Vazquez, Celeste" userId="01eae102-ecf9-4722-a0ca-f1ae634a0e0f" providerId="ADAL" clId="{705E5AC7-4961-5544-A050-00F709FAD6CE}" dt="2026-06-15T20:02:30.165" v="829" actId="27636"/>
          <ac:spMkLst>
            <pc:docMk/>
            <pc:sldMk cId="2873745058" sldId="320"/>
            <ac:spMk id="3" creationId="{F15E05DE-DEBB-F9E8-A164-ED2DF84550EA}"/>
          </ac:spMkLst>
        </pc:spChg>
        <pc:spChg chg="add mod">
          <ac:chgData name="Diaz-Vazquez, Celeste" userId="01eae102-ecf9-4722-a0ca-f1ae634a0e0f" providerId="ADAL" clId="{705E5AC7-4961-5544-A050-00F709FAD6CE}" dt="2026-06-15T20:02:39.515" v="830"/>
          <ac:spMkLst>
            <pc:docMk/>
            <pc:sldMk cId="2873745058" sldId="320"/>
            <ac:spMk id="4" creationId="{C7BDFD29-2EF7-FC67-12E2-AC009BE171F6}"/>
          </ac:spMkLst>
        </pc:spChg>
        <pc:spChg chg="del">
          <ac:chgData name="Diaz-Vazquez, Celeste" userId="01eae102-ecf9-4722-a0ca-f1ae634a0e0f" providerId="ADAL" clId="{705E5AC7-4961-5544-A050-00F709FAD6CE}" dt="2026-06-15T20:02:14.405" v="826" actId="478"/>
          <ac:spMkLst>
            <pc:docMk/>
            <pc:sldMk cId="2873745058" sldId="320"/>
            <ac:spMk id="6" creationId="{498D81CF-AC51-4C61-F4F1-06EBA551C99F}"/>
          </ac:spMkLst>
        </pc:spChg>
        <pc:spChg chg="del">
          <ac:chgData name="Diaz-Vazquez, Celeste" userId="01eae102-ecf9-4722-a0ca-f1ae634a0e0f" providerId="ADAL" clId="{705E5AC7-4961-5544-A050-00F709FAD6CE}" dt="2026-06-15T20:02:20.878" v="827" actId="478"/>
          <ac:spMkLst>
            <pc:docMk/>
            <pc:sldMk cId="2873745058" sldId="320"/>
            <ac:spMk id="7" creationId="{B6553B97-18A2-5AE0-78F6-6EACD71B241A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20:04:26.488" v="836"/>
        <pc:sldMkLst>
          <pc:docMk/>
          <pc:sldMk cId="285152831" sldId="321"/>
        </pc:sldMkLst>
        <pc:spChg chg="del">
          <ac:chgData name="Diaz-Vazquez, Celeste" userId="01eae102-ecf9-4722-a0ca-f1ae634a0e0f" providerId="ADAL" clId="{705E5AC7-4961-5544-A050-00F709FAD6CE}" dt="2026-06-15T20:04:18.743" v="835" actId="478"/>
          <ac:spMkLst>
            <pc:docMk/>
            <pc:sldMk cId="285152831" sldId="321"/>
            <ac:spMk id="4" creationId="{9E04EC81-FA84-BE5C-A3BC-1BB59AB75C8A}"/>
          </ac:spMkLst>
        </pc:spChg>
        <pc:spChg chg="add mod">
          <ac:chgData name="Diaz-Vazquez, Celeste" userId="01eae102-ecf9-4722-a0ca-f1ae634a0e0f" providerId="ADAL" clId="{705E5AC7-4961-5544-A050-00F709FAD6CE}" dt="2026-06-15T20:04:26.488" v="836"/>
          <ac:spMkLst>
            <pc:docMk/>
            <pc:sldMk cId="285152831" sldId="321"/>
            <ac:spMk id="6" creationId="{C4326E6D-F01B-E41D-3F18-33BBCB18F67E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20:05:25.768" v="844"/>
        <pc:sldMkLst>
          <pc:docMk/>
          <pc:sldMk cId="2120722494" sldId="322"/>
        </pc:sldMkLst>
        <pc:spChg chg="del">
          <ac:chgData name="Diaz-Vazquez, Celeste" userId="01eae102-ecf9-4722-a0ca-f1ae634a0e0f" providerId="ADAL" clId="{705E5AC7-4961-5544-A050-00F709FAD6CE}" dt="2026-06-15T20:04:58.616" v="839" actId="478"/>
          <ac:spMkLst>
            <pc:docMk/>
            <pc:sldMk cId="2120722494" sldId="322"/>
            <ac:spMk id="3" creationId="{3CFD57D9-35D5-D4B5-8584-9E5185178140}"/>
          </ac:spMkLst>
        </pc:spChg>
        <pc:spChg chg="add mod">
          <ac:chgData name="Diaz-Vazquez, Celeste" userId="01eae102-ecf9-4722-a0ca-f1ae634a0e0f" providerId="ADAL" clId="{705E5AC7-4961-5544-A050-00F709FAD6CE}" dt="2026-06-15T20:05:19.068" v="843"/>
          <ac:spMkLst>
            <pc:docMk/>
            <pc:sldMk cId="2120722494" sldId="322"/>
            <ac:spMk id="4" creationId="{086DDAD4-2D46-9D73-F0A7-077FB430FFC6}"/>
          </ac:spMkLst>
        </pc:spChg>
        <pc:spChg chg="del">
          <ac:chgData name="Diaz-Vazquez, Celeste" userId="01eae102-ecf9-4722-a0ca-f1ae634a0e0f" providerId="ADAL" clId="{705E5AC7-4961-5544-A050-00F709FAD6CE}" dt="2026-06-15T20:05:02.326" v="840" actId="478"/>
          <ac:spMkLst>
            <pc:docMk/>
            <pc:sldMk cId="2120722494" sldId="322"/>
            <ac:spMk id="6" creationId="{6F2258F9-45B4-5E32-D073-8BF8A886BFB8}"/>
          </ac:spMkLst>
        </pc:spChg>
        <pc:spChg chg="add mod">
          <ac:chgData name="Diaz-Vazquez, Celeste" userId="01eae102-ecf9-4722-a0ca-f1ae634a0e0f" providerId="ADAL" clId="{705E5AC7-4961-5544-A050-00F709FAD6CE}" dt="2026-06-15T20:05:25.768" v="844"/>
          <ac:spMkLst>
            <pc:docMk/>
            <pc:sldMk cId="2120722494" sldId="322"/>
            <ac:spMk id="7" creationId="{B39C79E0-19DD-C4C6-EF54-668B8F025180}"/>
          </ac:spMkLst>
        </pc:spChg>
        <pc:picChg chg="mod">
          <ac:chgData name="Diaz-Vazquez, Celeste" userId="01eae102-ecf9-4722-a0ca-f1ae634a0e0f" providerId="ADAL" clId="{705E5AC7-4961-5544-A050-00F709FAD6CE}" dt="2026-06-15T20:05:17.725" v="842" actId="1076"/>
          <ac:picMkLst>
            <pc:docMk/>
            <pc:sldMk cId="2120722494" sldId="322"/>
            <ac:picMk id="5" creationId="{25F3A293-92C5-0F42-A5FD-522323A8B469}"/>
          </ac:picMkLst>
        </pc:picChg>
      </pc:sldChg>
      <pc:sldChg chg="addSp delSp modSp add mod">
        <pc:chgData name="Diaz-Vazquez, Celeste" userId="01eae102-ecf9-4722-a0ca-f1ae634a0e0f" providerId="ADAL" clId="{705E5AC7-4961-5544-A050-00F709FAD6CE}" dt="2026-06-15T20:07:28.049" v="853"/>
        <pc:sldMkLst>
          <pc:docMk/>
          <pc:sldMk cId="4217357451" sldId="323"/>
        </pc:sldMkLst>
        <pc:spChg chg="add mod">
          <ac:chgData name="Diaz-Vazquez, Celeste" userId="01eae102-ecf9-4722-a0ca-f1ae634a0e0f" providerId="ADAL" clId="{705E5AC7-4961-5544-A050-00F709FAD6CE}" dt="2026-06-15T20:07:22.553" v="852"/>
          <ac:spMkLst>
            <pc:docMk/>
            <pc:sldMk cId="4217357451" sldId="323"/>
            <ac:spMk id="3" creationId="{DF28CC68-C4A0-0D43-5B12-8D4B5FC1AA42}"/>
          </ac:spMkLst>
        </pc:spChg>
        <pc:spChg chg="del">
          <ac:chgData name="Diaz-Vazquez, Celeste" userId="01eae102-ecf9-4722-a0ca-f1ae634a0e0f" providerId="ADAL" clId="{705E5AC7-4961-5544-A050-00F709FAD6CE}" dt="2026-06-15T20:07:05.739" v="850" actId="478"/>
          <ac:spMkLst>
            <pc:docMk/>
            <pc:sldMk cId="4217357451" sldId="323"/>
            <ac:spMk id="4" creationId="{0716BDBA-C662-E710-B7ED-D9CD4524BD0F}"/>
          </ac:spMkLst>
        </pc:spChg>
        <pc:spChg chg="add mod">
          <ac:chgData name="Diaz-Vazquez, Celeste" userId="01eae102-ecf9-4722-a0ca-f1ae634a0e0f" providerId="ADAL" clId="{705E5AC7-4961-5544-A050-00F709FAD6CE}" dt="2026-06-15T20:07:28.049" v="853"/>
          <ac:spMkLst>
            <pc:docMk/>
            <pc:sldMk cId="4217357451" sldId="323"/>
            <ac:spMk id="6" creationId="{301A0D1D-BBDB-2FFF-A2CB-B4E055784C13}"/>
          </ac:spMkLst>
        </pc:spChg>
        <pc:spChg chg="del">
          <ac:chgData name="Diaz-Vazquez, Celeste" userId="01eae102-ecf9-4722-a0ca-f1ae634a0e0f" providerId="ADAL" clId="{705E5AC7-4961-5544-A050-00F709FAD6CE}" dt="2026-06-15T20:07:08.408" v="851" actId="478"/>
          <ac:spMkLst>
            <pc:docMk/>
            <pc:sldMk cId="4217357451" sldId="323"/>
            <ac:spMk id="7" creationId="{30251FCF-DC95-70E9-1C8F-DAF070834DBA}"/>
          </ac:spMkLst>
        </pc:spChg>
        <pc:picChg chg="mod">
          <ac:chgData name="Diaz-Vazquez, Celeste" userId="01eae102-ecf9-4722-a0ca-f1ae634a0e0f" providerId="ADAL" clId="{705E5AC7-4961-5544-A050-00F709FAD6CE}" dt="2026-06-15T20:07:02.154" v="849" actId="1076"/>
          <ac:picMkLst>
            <pc:docMk/>
            <pc:sldMk cId="4217357451" sldId="323"/>
            <ac:picMk id="5" creationId="{64CE11E6-402E-7439-7406-FB2938070243}"/>
          </ac:picMkLst>
        </pc:picChg>
      </pc:sldChg>
      <pc:sldChg chg="addSp delSp modSp add mod">
        <pc:chgData name="Diaz-Vazquez, Celeste" userId="01eae102-ecf9-4722-a0ca-f1ae634a0e0f" providerId="ADAL" clId="{705E5AC7-4961-5544-A050-00F709FAD6CE}" dt="2026-06-15T20:08:02.688" v="859"/>
        <pc:sldMkLst>
          <pc:docMk/>
          <pc:sldMk cId="3206147845" sldId="324"/>
        </pc:sldMkLst>
        <pc:spChg chg="del">
          <ac:chgData name="Diaz-Vazquez, Celeste" userId="01eae102-ecf9-4722-a0ca-f1ae634a0e0f" providerId="ADAL" clId="{705E5AC7-4961-5544-A050-00F709FAD6CE}" dt="2026-06-15T20:07:47.715" v="856" actId="478"/>
          <ac:spMkLst>
            <pc:docMk/>
            <pc:sldMk cId="3206147845" sldId="324"/>
            <ac:spMk id="3" creationId="{45378A77-F215-1CA4-FAA6-3BC643559BD8}"/>
          </ac:spMkLst>
        </pc:spChg>
        <pc:spChg chg="add mod">
          <ac:chgData name="Diaz-Vazquez, Celeste" userId="01eae102-ecf9-4722-a0ca-f1ae634a0e0f" providerId="ADAL" clId="{705E5AC7-4961-5544-A050-00F709FAD6CE}" dt="2026-06-15T20:07:57.033" v="858"/>
          <ac:spMkLst>
            <pc:docMk/>
            <pc:sldMk cId="3206147845" sldId="324"/>
            <ac:spMk id="4" creationId="{C961A89B-426D-1DB6-7018-1E18B0AF8C16}"/>
          </ac:spMkLst>
        </pc:spChg>
        <pc:spChg chg="del">
          <ac:chgData name="Diaz-Vazquez, Celeste" userId="01eae102-ecf9-4722-a0ca-f1ae634a0e0f" providerId="ADAL" clId="{705E5AC7-4961-5544-A050-00F709FAD6CE}" dt="2026-06-15T20:07:50.768" v="857" actId="478"/>
          <ac:spMkLst>
            <pc:docMk/>
            <pc:sldMk cId="3206147845" sldId="324"/>
            <ac:spMk id="6" creationId="{7A82503B-3ED3-5C20-F025-356CCA2F4445}"/>
          </ac:spMkLst>
        </pc:spChg>
        <pc:spChg chg="add mod">
          <ac:chgData name="Diaz-Vazquez, Celeste" userId="01eae102-ecf9-4722-a0ca-f1ae634a0e0f" providerId="ADAL" clId="{705E5AC7-4961-5544-A050-00F709FAD6CE}" dt="2026-06-15T20:08:02.688" v="859"/>
          <ac:spMkLst>
            <pc:docMk/>
            <pc:sldMk cId="3206147845" sldId="324"/>
            <ac:spMk id="7" creationId="{8E5DA679-521C-3B8D-A127-FA9CF5702F3C}"/>
          </ac:spMkLst>
        </pc:spChg>
      </pc:sldChg>
      <pc:sldChg chg="addSp delSp modSp add mod ord">
        <pc:chgData name="Diaz-Vazquez, Celeste" userId="01eae102-ecf9-4722-a0ca-f1ae634a0e0f" providerId="ADAL" clId="{705E5AC7-4961-5544-A050-00F709FAD6CE}" dt="2026-06-15T20:11:01.013" v="871"/>
        <pc:sldMkLst>
          <pc:docMk/>
          <pc:sldMk cId="2887864093" sldId="325"/>
        </pc:sldMkLst>
        <pc:spChg chg="add mod">
          <ac:chgData name="Diaz-Vazquez, Celeste" userId="01eae102-ecf9-4722-a0ca-f1ae634a0e0f" providerId="ADAL" clId="{705E5AC7-4961-5544-A050-00F709FAD6CE}" dt="2026-06-15T20:10:55.988" v="870"/>
          <ac:spMkLst>
            <pc:docMk/>
            <pc:sldMk cId="2887864093" sldId="325"/>
            <ac:spMk id="2" creationId="{5BD06872-D597-8A87-8AE6-300FE3053F9F}"/>
          </ac:spMkLst>
        </pc:spChg>
        <pc:spChg chg="add mod">
          <ac:chgData name="Diaz-Vazquez, Celeste" userId="01eae102-ecf9-4722-a0ca-f1ae634a0e0f" providerId="ADAL" clId="{705E5AC7-4961-5544-A050-00F709FAD6CE}" dt="2026-06-15T20:11:01.013" v="871"/>
          <ac:spMkLst>
            <pc:docMk/>
            <pc:sldMk cId="2887864093" sldId="325"/>
            <ac:spMk id="3" creationId="{A1558ED6-77C1-A10D-5559-3D899943C928}"/>
          </ac:spMkLst>
        </pc:spChg>
        <pc:spChg chg="del">
          <ac:chgData name="Diaz-Vazquez, Celeste" userId="01eae102-ecf9-4722-a0ca-f1ae634a0e0f" providerId="ADAL" clId="{705E5AC7-4961-5544-A050-00F709FAD6CE}" dt="2026-06-15T20:10:45.413" v="868" actId="478"/>
          <ac:spMkLst>
            <pc:docMk/>
            <pc:sldMk cId="2887864093" sldId="325"/>
            <ac:spMk id="6" creationId="{C0237759-9345-2374-4B9E-6C754BF1DB55}"/>
          </ac:spMkLst>
        </pc:spChg>
        <pc:spChg chg="del">
          <ac:chgData name="Diaz-Vazquez, Celeste" userId="01eae102-ecf9-4722-a0ca-f1ae634a0e0f" providerId="ADAL" clId="{705E5AC7-4961-5544-A050-00F709FAD6CE}" dt="2026-06-15T20:10:49.199" v="869" actId="478"/>
          <ac:spMkLst>
            <pc:docMk/>
            <pc:sldMk cId="2887864093" sldId="325"/>
            <ac:spMk id="7" creationId="{2E3D4AF2-1717-07F2-F271-1A2D3C96129D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20:12:23.956" v="878"/>
        <pc:sldMkLst>
          <pc:docMk/>
          <pc:sldMk cId="341526340" sldId="326"/>
        </pc:sldMkLst>
        <pc:spChg chg="del">
          <ac:chgData name="Diaz-Vazquez, Celeste" userId="01eae102-ecf9-4722-a0ca-f1ae634a0e0f" providerId="ADAL" clId="{705E5AC7-4961-5544-A050-00F709FAD6CE}" dt="2026-06-15T20:12:03.830" v="875" actId="478"/>
          <ac:spMkLst>
            <pc:docMk/>
            <pc:sldMk cId="341526340" sldId="326"/>
            <ac:spMk id="2" creationId="{4937465D-C4F2-5BF0-385B-1ABF28423C9A}"/>
          </ac:spMkLst>
        </pc:spChg>
        <pc:spChg chg="del">
          <ac:chgData name="Diaz-Vazquez, Celeste" userId="01eae102-ecf9-4722-a0ca-f1ae634a0e0f" providerId="ADAL" clId="{705E5AC7-4961-5544-A050-00F709FAD6CE}" dt="2026-06-15T20:12:00.134" v="874" actId="478"/>
          <ac:spMkLst>
            <pc:docMk/>
            <pc:sldMk cId="341526340" sldId="326"/>
            <ac:spMk id="3" creationId="{74FBED03-8CEE-857D-B84F-67B8865E45AA}"/>
          </ac:spMkLst>
        </pc:spChg>
        <pc:spChg chg="add del mod">
          <ac:chgData name="Diaz-Vazquez, Celeste" userId="01eae102-ecf9-4722-a0ca-f1ae634a0e0f" providerId="ADAL" clId="{705E5AC7-4961-5544-A050-00F709FAD6CE}" dt="2026-06-15T20:12:07.092" v="876" actId="478"/>
          <ac:spMkLst>
            <pc:docMk/>
            <pc:sldMk cId="341526340" sldId="326"/>
            <ac:spMk id="6" creationId="{3296E956-6ACA-13E2-090B-4DE30FAA8BA6}"/>
          </ac:spMkLst>
        </pc:spChg>
        <pc:spChg chg="add mod">
          <ac:chgData name="Diaz-Vazquez, Celeste" userId="01eae102-ecf9-4722-a0ca-f1ae634a0e0f" providerId="ADAL" clId="{705E5AC7-4961-5544-A050-00F709FAD6CE}" dt="2026-06-15T20:12:17.029" v="877"/>
          <ac:spMkLst>
            <pc:docMk/>
            <pc:sldMk cId="341526340" sldId="326"/>
            <ac:spMk id="7" creationId="{E8695CA6-4960-9457-4DB7-C68B911C2D5D}"/>
          </ac:spMkLst>
        </pc:spChg>
        <pc:spChg chg="add mod">
          <ac:chgData name="Diaz-Vazquez, Celeste" userId="01eae102-ecf9-4722-a0ca-f1ae634a0e0f" providerId="ADAL" clId="{705E5AC7-4961-5544-A050-00F709FAD6CE}" dt="2026-06-15T20:12:23.956" v="878"/>
          <ac:spMkLst>
            <pc:docMk/>
            <pc:sldMk cId="341526340" sldId="326"/>
            <ac:spMk id="8" creationId="{A7345F37-8543-563F-4137-EE28B182D4F4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20:15:05.955" v="884"/>
        <pc:sldMkLst>
          <pc:docMk/>
          <pc:sldMk cId="2597134782" sldId="327"/>
        </pc:sldMkLst>
        <pc:spChg chg="add mod">
          <ac:chgData name="Diaz-Vazquez, Celeste" userId="01eae102-ecf9-4722-a0ca-f1ae634a0e0f" providerId="ADAL" clId="{705E5AC7-4961-5544-A050-00F709FAD6CE}" dt="2026-06-15T20:15:00.583" v="883"/>
          <ac:spMkLst>
            <pc:docMk/>
            <pc:sldMk cId="2597134782" sldId="327"/>
            <ac:spMk id="2" creationId="{4F92B04D-4308-8F7B-5A77-911708BA4F78}"/>
          </ac:spMkLst>
        </pc:spChg>
        <pc:spChg chg="add mod">
          <ac:chgData name="Diaz-Vazquez, Celeste" userId="01eae102-ecf9-4722-a0ca-f1ae634a0e0f" providerId="ADAL" clId="{705E5AC7-4961-5544-A050-00F709FAD6CE}" dt="2026-06-15T20:15:05.955" v="884"/>
          <ac:spMkLst>
            <pc:docMk/>
            <pc:sldMk cId="2597134782" sldId="327"/>
            <ac:spMk id="3" creationId="{ED8D3E9A-A4B8-5018-636D-99371D432302}"/>
          </ac:spMkLst>
        </pc:spChg>
        <pc:spChg chg="del">
          <ac:chgData name="Diaz-Vazquez, Celeste" userId="01eae102-ecf9-4722-a0ca-f1ae634a0e0f" providerId="ADAL" clId="{705E5AC7-4961-5544-A050-00F709FAD6CE}" dt="2026-06-15T20:14:54.089" v="882" actId="478"/>
          <ac:spMkLst>
            <pc:docMk/>
            <pc:sldMk cId="2597134782" sldId="327"/>
            <ac:spMk id="7" creationId="{6BD48C70-92C3-9785-8B39-140FD2E278B0}"/>
          </ac:spMkLst>
        </pc:spChg>
        <pc:spChg chg="del">
          <ac:chgData name="Diaz-Vazquez, Celeste" userId="01eae102-ecf9-4722-a0ca-f1ae634a0e0f" providerId="ADAL" clId="{705E5AC7-4961-5544-A050-00F709FAD6CE}" dt="2026-06-15T20:14:51.420" v="881" actId="478"/>
          <ac:spMkLst>
            <pc:docMk/>
            <pc:sldMk cId="2597134782" sldId="327"/>
            <ac:spMk id="8" creationId="{C2BDBBCA-F82E-0077-C04C-03E1CA9FCF14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20:15:38.592" v="892" actId="1036"/>
        <pc:sldMkLst>
          <pc:docMk/>
          <pc:sldMk cId="3786036899" sldId="328"/>
        </pc:sldMkLst>
        <pc:spChg chg="del">
          <ac:chgData name="Diaz-Vazquez, Celeste" userId="01eae102-ecf9-4722-a0ca-f1ae634a0e0f" providerId="ADAL" clId="{705E5AC7-4961-5544-A050-00F709FAD6CE}" dt="2026-06-15T20:15:26.151" v="887" actId="478"/>
          <ac:spMkLst>
            <pc:docMk/>
            <pc:sldMk cId="3786036899" sldId="328"/>
            <ac:spMk id="3" creationId="{6045FC54-E4A7-B683-AB94-159293A8D95A}"/>
          </ac:spMkLst>
        </pc:spChg>
        <pc:spChg chg="add mod">
          <ac:chgData name="Diaz-Vazquez, Celeste" userId="01eae102-ecf9-4722-a0ca-f1ae634a0e0f" providerId="ADAL" clId="{705E5AC7-4961-5544-A050-00F709FAD6CE}" dt="2026-06-15T20:15:38.592" v="892" actId="1036"/>
          <ac:spMkLst>
            <pc:docMk/>
            <pc:sldMk cId="3786036899" sldId="328"/>
            <ac:spMk id="4" creationId="{EFF21850-EDE1-A734-46AA-84C9E2F19705}"/>
          </ac:spMkLst>
        </pc:spChg>
      </pc:sldChg>
      <pc:sldChg chg="addSp delSp modSp add mod ord">
        <pc:chgData name="Diaz-Vazquez, Celeste" userId="01eae102-ecf9-4722-a0ca-f1ae634a0e0f" providerId="ADAL" clId="{705E5AC7-4961-5544-A050-00F709FAD6CE}" dt="2026-06-15T20:20:14.256" v="902"/>
        <pc:sldMkLst>
          <pc:docMk/>
          <pc:sldMk cId="1874664295" sldId="329"/>
        </pc:sldMkLst>
        <pc:spChg chg="add mod">
          <ac:chgData name="Diaz-Vazquez, Celeste" userId="01eae102-ecf9-4722-a0ca-f1ae634a0e0f" providerId="ADAL" clId="{705E5AC7-4961-5544-A050-00F709FAD6CE}" dt="2026-06-15T20:20:08.056" v="901"/>
          <ac:spMkLst>
            <pc:docMk/>
            <pc:sldMk cId="1874664295" sldId="329"/>
            <ac:spMk id="3" creationId="{EB46DFC4-1C99-708E-2E45-2DFF998F7EDA}"/>
          </ac:spMkLst>
        </pc:spChg>
        <pc:spChg chg="del">
          <ac:chgData name="Diaz-Vazquez, Celeste" userId="01eae102-ecf9-4722-a0ca-f1ae634a0e0f" providerId="ADAL" clId="{705E5AC7-4961-5544-A050-00F709FAD6CE}" dt="2026-06-15T20:19:51.737" v="899" actId="478"/>
          <ac:spMkLst>
            <pc:docMk/>
            <pc:sldMk cId="1874664295" sldId="329"/>
            <ac:spMk id="4" creationId="{F1794E5F-DA42-B26D-19D1-17B5D42F4DF6}"/>
          </ac:spMkLst>
        </pc:spChg>
        <pc:spChg chg="add mod">
          <ac:chgData name="Diaz-Vazquez, Celeste" userId="01eae102-ecf9-4722-a0ca-f1ae634a0e0f" providerId="ADAL" clId="{705E5AC7-4961-5544-A050-00F709FAD6CE}" dt="2026-06-15T20:20:14.256" v="902"/>
          <ac:spMkLst>
            <pc:docMk/>
            <pc:sldMk cId="1874664295" sldId="329"/>
            <ac:spMk id="6" creationId="{CFF56B2D-1ADE-1571-AD99-BBE253BD3119}"/>
          </ac:spMkLst>
        </pc:spChg>
        <pc:spChg chg="del">
          <ac:chgData name="Diaz-Vazquez, Celeste" userId="01eae102-ecf9-4722-a0ca-f1ae634a0e0f" providerId="ADAL" clId="{705E5AC7-4961-5544-A050-00F709FAD6CE}" dt="2026-06-15T20:19:54.490" v="900" actId="478"/>
          <ac:spMkLst>
            <pc:docMk/>
            <pc:sldMk cId="1874664295" sldId="329"/>
            <ac:spMk id="7" creationId="{056D88DA-AC57-36F4-58E5-7E6888B49768}"/>
          </ac:spMkLst>
        </pc:spChg>
        <pc:picChg chg="mod">
          <ac:chgData name="Diaz-Vazquez, Celeste" userId="01eae102-ecf9-4722-a0ca-f1ae634a0e0f" providerId="ADAL" clId="{705E5AC7-4961-5544-A050-00F709FAD6CE}" dt="2026-06-15T20:19:46.743" v="898" actId="1076"/>
          <ac:picMkLst>
            <pc:docMk/>
            <pc:sldMk cId="1874664295" sldId="329"/>
            <ac:picMk id="5" creationId="{BBC60C31-0277-5D81-793F-664785C3454F}"/>
          </ac:picMkLst>
        </pc:picChg>
      </pc:sldChg>
      <pc:sldChg chg="addSp delSp modSp add mod modAnim">
        <pc:chgData name="Diaz-Vazquez, Celeste" userId="01eae102-ecf9-4722-a0ca-f1ae634a0e0f" providerId="ADAL" clId="{705E5AC7-4961-5544-A050-00F709FAD6CE}" dt="2026-06-15T20:20:44.367" v="907"/>
        <pc:sldMkLst>
          <pc:docMk/>
          <pc:sldMk cId="2081795160" sldId="330"/>
        </pc:sldMkLst>
        <pc:spChg chg="del">
          <ac:chgData name="Diaz-Vazquez, Celeste" userId="01eae102-ecf9-4722-a0ca-f1ae634a0e0f" providerId="ADAL" clId="{705E5AC7-4961-5544-A050-00F709FAD6CE}" dt="2026-06-15T20:20:33.202" v="905" actId="478"/>
          <ac:spMkLst>
            <pc:docMk/>
            <pc:sldMk cId="2081795160" sldId="330"/>
            <ac:spMk id="3" creationId="{03C6C4AC-8F3E-7F42-8FE4-0ECEDA89B62C}"/>
          </ac:spMkLst>
        </pc:spChg>
        <pc:spChg chg="add mod">
          <ac:chgData name="Diaz-Vazquez, Celeste" userId="01eae102-ecf9-4722-a0ca-f1ae634a0e0f" providerId="ADAL" clId="{705E5AC7-4961-5544-A050-00F709FAD6CE}" dt="2026-06-15T20:20:44.367" v="907"/>
          <ac:spMkLst>
            <pc:docMk/>
            <pc:sldMk cId="2081795160" sldId="330"/>
            <ac:spMk id="4" creationId="{36DA58DF-1523-4FC7-2F61-D54F6420ECD8}"/>
          </ac:spMkLst>
        </pc:spChg>
        <pc:spChg chg="del">
          <ac:chgData name="Diaz-Vazquez, Celeste" userId="01eae102-ecf9-4722-a0ca-f1ae634a0e0f" providerId="ADAL" clId="{705E5AC7-4961-5544-A050-00F709FAD6CE}" dt="2026-06-15T20:20:36.575" v="906" actId="478"/>
          <ac:spMkLst>
            <pc:docMk/>
            <pc:sldMk cId="2081795160" sldId="330"/>
            <ac:spMk id="6" creationId="{5D2265AE-25B7-5080-9F72-D6BBBE79D6E4}"/>
          </ac:spMkLst>
        </pc:spChg>
      </pc:sldChg>
      <pc:sldChg chg="addSp delSp modSp add mod delAnim">
        <pc:chgData name="Diaz-Vazquez, Celeste" userId="01eae102-ecf9-4722-a0ca-f1ae634a0e0f" providerId="ADAL" clId="{705E5AC7-4961-5544-A050-00F709FAD6CE}" dt="2026-06-15T20:21:25.304" v="912"/>
        <pc:sldMkLst>
          <pc:docMk/>
          <pc:sldMk cId="1428825987" sldId="331"/>
        </pc:sldMkLst>
        <pc:spChg chg="add mod">
          <ac:chgData name="Diaz-Vazquez, Celeste" userId="01eae102-ecf9-4722-a0ca-f1ae634a0e0f" providerId="ADAL" clId="{705E5AC7-4961-5544-A050-00F709FAD6CE}" dt="2026-06-15T20:21:20.316" v="911"/>
          <ac:spMkLst>
            <pc:docMk/>
            <pc:sldMk cId="1428825987" sldId="331"/>
            <ac:spMk id="3" creationId="{1FB52C95-B199-3988-BFF6-2483EC56FB4B}"/>
          </ac:spMkLst>
        </pc:spChg>
        <pc:spChg chg="del">
          <ac:chgData name="Diaz-Vazquez, Celeste" userId="01eae102-ecf9-4722-a0ca-f1ae634a0e0f" providerId="ADAL" clId="{705E5AC7-4961-5544-A050-00F709FAD6CE}" dt="2026-06-15T20:21:09.462" v="910" actId="478"/>
          <ac:spMkLst>
            <pc:docMk/>
            <pc:sldMk cId="1428825987" sldId="331"/>
            <ac:spMk id="4" creationId="{8EEA9F9E-2C3A-F00D-9ABF-88F3624B0FF8}"/>
          </ac:spMkLst>
        </pc:spChg>
        <pc:spChg chg="add mod">
          <ac:chgData name="Diaz-Vazquez, Celeste" userId="01eae102-ecf9-4722-a0ca-f1ae634a0e0f" providerId="ADAL" clId="{705E5AC7-4961-5544-A050-00F709FAD6CE}" dt="2026-06-15T20:21:25.304" v="912"/>
          <ac:spMkLst>
            <pc:docMk/>
            <pc:sldMk cId="1428825987" sldId="331"/>
            <ac:spMk id="6" creationId="{04EBC9E1-B06E-B5F7-2E46-5965591FBF80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20:22:50.530" v="923" actId="1036"/>
        <pc:sldMkLst>
          <pc:docMk/>
          <pc:sldMk cId="2327035666" sldId="332"/>
        </pc:sldMkLst>
        <pc:spChg chg="del">
          <ac:chgData name="Diaz-Vazquez, Celeste" userId="01eae102-ecf9-4722-a0ca-f1ae634a0e0f" providerId="ADAL" clId="{705E5AC7-4961-5544-A050-00F709FAD6CE}" dt="2026-06-15T20:22:16.469" v="917" actId="478"/>
          <ac:spMkLst>
            <pc:docMk/>
            <pc:sldMk cId="2327035666" sldId="332"/>
            <ac:spMk id="3" creationId="{F8E89E6A-9BA6-3333-9F46-E738BD53BB51}"/>
          </ac:spMkLst>
        </pc:spChg>
        <pc:spChg chg="add mod">
          <ac:chgData name="Diaz-Vazquez, Celeste" userId="01eae102-ecf9-4722-a0ca-f1ae634a0e0f" providerId="ADAL" clId="{705E5AC7-4961-5544-A050-00F709FAD6CE}" dt="2026-06-15T20:22:30.918" v="919"/>
          <ac:spMkLst>
            <pc:docMk/>
            <pc:sldMk cId="2327035666" sldId="332"/>
            <ac:spMk id="4" creationId="{E9EE2EB7-80DB-AEE1-6186-37A8DDF93A3C}"/>
          </ac:spMkLst>
        </pc:spChg>
        <pc:spChg chg="del">
          <ac:chgData name="Diaz-Vazquez, Celeste" userId="01eae102-ecf9-4722-a0ca-f1ae634a0e0f" providerId="ADAL" clId="{705E5AC7-4961-5544-A050-00F709FAD6CE}" dt="2026-06-15T20:22:19.288" v="918" actId="478"/>
          <ac:spMkLst>
            <pc:docMk/>
            <pc:sldMk cId="2327035666" sldId="332"/>
            <ac:spMk id="6" creationId="{22F83EFD-CCC0-8B1A-C4E1-EF154A27E555}"/>
          </ac:spMkLst>
        </pc:spChg>
        <pc:spChg chg="add mod">
          <ac:chgData name="Diaz-Vazquez, Celeste" userId="01eae102-ecf9-4722-a0ca-f1ae634a0e0f" providerId="ADAL" clId="{705E5AC7-4961-5544-A050-00F709FAD6CE}" dt="2026-06-15T20:22:36.991" v="920"/>
          <ac:spMkLst>
            <pc:docMk/>
            <pc:sldMk cId="2327035666" sldId="332"/>
            <ac:spMk id="7" creationId="{DDA7247F-F1B4-8392-F0DB-3B40B65A8DE1}"/>
          </ac:spMkLst>
        </pc:spChg>
        <pc:spChg chg="add mod">
          <ac:chgData name="Diaz-Vazquez, Celeste" userId="01eae102-ecf9-4722-a0ca-f1ae634a0e0f" providerId="ADAL" clId="{705E5AC7-4961-5544-A050-00F709FAD6CE}" dt="2026-06-15T20:22:50.530" v="923" actId="1036"/>
          <ac:spMkLst>
            <pc:docMk/>
            <pc:sldMk cId="2327035666" sldId="332"/>
            <ac:spMk id="8" creationId="{0AA61E6B-3AAC-A6C1-3554-FC0558746913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20:23:54.529" v="928"/>
        <pc:sldMkLst>
          <pc:docMk/>
          <pc:sldMk cId="1753244260" sldId="333"/>
        </pc:sldMkLst>
        <pc:spChg chg="add mod">
          <ac:chgData name="Diaz-Vazquez, Celeste" userId="01eae102-ecf9-4722-a0ca-f1ae634a0e0f" providerId="ADAL" clId="{705E5AC7-4961-5544-A050-00F709FAD6CE}" dt="2026-06-15T20:23:54.529" v="928"/>
          <ac:spMkLst>
            <pc:docMk/>
            <pc:sldMk cId="1753244260" sldId="333"/>
            <ac:spMk id="3" creationId="{999FD86F-E0FF-4636-4297-9F394D619ED6}"/>
          </ac:spMkLst>
        </pc:spChg>
        <pc:spChg chg="del">
          <ac:chgData name="Diaz-Vazquez, Celeste" userId="01eae102-ecf9-4722-a0ca-f1ae634a0e0f" providerId="ADAL" clId="{705E5AC7-4961-5544-A050-00F709FAD6CE}" dt="2026-06-15T20:23:46.298" v="926" actId="478"/>
          <ac:spMkLst>
            <pc:docMk/>
            <pc:sldMk cId="1753244260" sldId="333"/>
            <ac:spMk id="8" creationId="{AB997B6E-D6E3-FD34-AACC-AD9BC5C90DAD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20:24:24.872" v="932"/>
        <pc:sldMkLst>
          <pc:docMk/>
          <pc:sldMk cId="335099229" sldId="334"/>
        </pc:sldMkLst>
        <pc:spChg chg="del">
          <ac:chgData name="Diaz-Vazquez, Celeste" userId="01eae102-ecf9-4722-a0ca-f1ae634a0e0f" providerId="ADAL" clId="{705E5AC7-4961-5544-A050-00F709FAD6CE}" dt="2026-06-15T20:24:14.723" v="931" actId="478"/>
          <ac:spMkLst>
            <pc:docMk/>
            <pc:sldMk cId="335099229" sldId="334"/>
            <ac:spMk id="3" creationId="{413E4F49-A675-C6E2-48DD-CF562453A06B}"/>
          </ac:spMkLst>
        </pc:spChg>
        <pc:spChg chg="add mod">
          <ac:chgData name="Diaz-Vazquez, Celeste" userId="01eae102-ecf9-4722-a0ca-f1ae634a0e0f" providerId="ADAL" clId="{705E5AC7-4961-5544-A050-00F709FAD6CE}" dt="2026-06-15T20:24:24.872" v="932"/>
          <ac:spMkLst>
            <pc:docMk/>
            <pc:sldMk cId="335099229" sldId="334"/>
            <ac:spMk id="6" creationId="{D1057FAF-8607-4A88-8545-E6F5359F7C71}"/>
          </ac:spMkLst>
        </pc:spChg>
      </pc:sldChg>
      <pc:sldChg chg="addSp delSp modSp add mod">
        <pc:chgData name="Diaz-Vazquez, Celeste" userId="01eae102-ecf9-4722-a0ca-f1ae634a0e0f" providerId="ADAL" clId="{705E5AC7-4961-5544-A050-00F709FAD6CE}" dt="2026-06-15T20:24:58.283" v="937"/>
        <pc:sldMkLst>
          <pc:docMk/>
          <pc:sldMk cId="1638026736" sldId="335"/>
        </pc:sldMkLst>
        <pc:spChg chg="add mod">
          <ac:chgData name="Diaz-Vazquez, Celeste" userId="01eae102-ecf9-4722-a0ca-f1ae634a0e0f" providerId="ADAL" clId="{705E5AC7-4961-5544-A050-00F709FAD6CE}" dt="2026-06-15T20:24:58.283" v="937"/>
          <ac:spMkLst>
            <pc:docMk/>
            <pc:sldMk cId="1638026736" sldId="335"/>
            <ac:spMk id="3" creationId="{009CF1FE-B52A-4AF9-4E24-04BB8A97F4DE}"/>
          </ac:spMkLst>
        </pc:spChg>
        <pc:spChg chg="del">
          <ac:chgData name="Diaz-Vazquez, Celeste" userId="01eae102-ecf9-4722-a0ca-f1ae634a0e0f" providerId="ADAL" clId="{705E5AC7-4961-5544-A050-00F709FAD6CE}" dt="2026-06-15T20:24:48.122" v="935" actId="478"/>
          <ac:spMkLst>
            <pc:docMk/>
            <pc:sldMk cId="1638026736" sldId="335"/>
            <ac:spMk id="6" creationId="{850E3032-94A7-DDDD-D3B0-F8AA4A08E5D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751FEEC9-7661-4D6A-9EC5-42E6049AFC0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A1CA077-D88F-4E75-826B-68D19C9F6FC4}">
      <dgm:prSet custT="1"/>
      <dgm:spPr>
        <a:solidFill>
          <a:srgbClr val="A5A5A5"/>
        </a:solidFill>
      </dgm:spPr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Zdrowie psychiczne</a:t>
          </a:r>
        </a:p>
      </dgm:t>
    </dgm:pt>
    <dgm:pt modelId="{6AB9D828-E297-43D3-9683-8774844EBB91}" type="parTrans" cxnId="{2A85DB71-7316-4094-967C-BA0EC14A6757}">
      <dgm:prSet/>
      <dgm:spPr/>
      <dgm:t>
        <a:bodyPr/>
        <a:lstStyle/>
        <a:p>
          <a:endParaRPr lang="en-US"/>
        </a:p>
      </dgm:t>
    </dgm:pt>
    <dgm:pt modelId="{42F9C36F-C100-49B7-A807-2DC482A0677C}" type="sibTrans" cxnId="{2A85DB71-7316-4094-967C-BA0EC14A6757}">
      <dgm:prSet/>
      <dgm:spPr/>
      <dgm:t>
        <a:bodyPr/>
        <a:lstStyle/>
        <a:p>
          <a:endParaRPr lang="en-US"/>
        </a:p>
      </dgm:t>
    </dgm:pt>
    <dgm:pt modelId="{A13A153C-B799-4534-BD4E-B87A50F6D834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Lęk, strach, depresja, choroby psychiczne, „poczucie winy”, wstyd, beznadziejność, rozpacz, ataki paniki itp.</a:t>
          </a:r>
        </a:p>
      </dgm:t>
    </dgm:pt>
    <dgm:pt modelId="{6944EDC4-83F7-48C2-9E6B-098DE49BAD79}" type="parTrans" cxnId="{FD15AACA-B43F-43A4-B18C-6F5DDB03D3FB}">
      <dgm:prSet/>
      <dgm:spPr/>
      <dgm:t>
        <a:bodyPr/>
        <a:lstStyle/>
        <a:p>
          <a:endParaRPr lang="en-US"/>
        </a:p>
      </dgm:t>
    </dgm:pt>
    <dgm:pt modelId="{58DA8973-C1A2-475A-A68D-2C5F9C2A38CB}" type="sibTrans" cxnId="{FD15AACA-B43F-43A4-B18C-6F5DDB03D3FB}">
      <dgm:prSet/>
      <dgm:spPr/>
      <dgm:t>
        <a:bodyPr/>
        <a:lstStyle/>
        <a:p>
          <a:endParaRPr lang="en-US"/>
        </a:p>
      </dgm:t>
    </dgm:pt>
    <dgm:pt modelId="{00BD3E91-DC11-4ADC-9CB6-969F2EB7D926}">
      <dgm:prSet custT="1"/>
      <dgm:spPr>
        <a:solidFill>
          <a:schemeClr val="accent5"/>
        </a:solidFill>
      </dgm:spPr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Zdrowie duchowe</a:t>
          </a:r>
        </a:p>
      </dgm:t>
    </dgm:pt>
    <dgm:pt modelId="{9133DE08-2633-43E7-8174-A93AAA3EDDB0}" type="parTrans" cxnId="{043315DF-4173-4481-940E-E2A6E8E3E326}">
      <dgm:prSet/>
      <dgm:spPr/>
      <dgm:t>
        <a:bodyPr/>
        <a:lstStyle/>
        <a:p>
          <a:endParaRPr lang="en-US"/>
        </a:p>
      </dgm:t>
    </dgm:pt>
    <dgm:pt modelId="{66515652-6C86-4979-B66A-2BC2E1F2F97A}" type="sibTrans" cxnId="{043315DF-4173-4481-940E-E2A6E8E3E326}">
      <dgm:prSet/>
      <dgm:spPr/>
      <dgm:t>
        <a:bodyPr/>
        <a:lstStyle/>
        <a:p>
          <a:endParaRPr lang="en-US"/>
        </a:p>
      </dgm:t>
    </dgm:pt>
    <dgm:pt modelId="{C9860315-9257-4EA5-926B-611922E567A2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Zniekształcony obraz Boga, rozpacz, poczucie, że nie jest się godnym miłości i niegodnym, poczucie winy z powodu tego, co się wydarzyło, pytania dotyczące cierpienia i Boga.</a:t>
          </a:r>
        </a:p>
      </dgm:t>
    </dgm:pt>
    <dgm:pt modelId="{DED2375A-B7C6-4579-92DB-5D6CB090F3A3}" type="parTrans" cxnId="{C35F759D-0AB3-429E-9408-D89F58F453AF}">
      <dgm:prSet/>
      <dgm:spPr/>
      <dgm:t>
        <a:bodyPr/>
        <a:lstStyle/>
        <a:p>
          <a:endParaRPr lang="en-US"/>
        </a:p>
      </dgm:t>
    </dgm:pt>
    <dgm:pt modelId="{4B47A943-BF05-40D6-A2C2-5D90D1621A62}" type="sibTrans" cxnId="{C35F759D-0AB3-429E-9408-D89F58F453AF}">
      <dgm:prSet/>
      <dgm:spPr/>
      <dgm:t>
        <a:bodyPr/>
        <a:lstStyle/>
        <a:p>
          <a:endParaRPr lang="en-US"/>
        </a:p>
      </dgm:t>
    </dgm:pt>
    <dgm:pt modelId="{2F2D7161-7E96-419C-B02F-6057422CE572}">
      <dgm:prSet custT="1"/>
      <dgm:spPr>
        <a:solidFill>
          <a:schemeClr val="accent2"/>
        </a:solidFill>
      </dgm:spPr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Zdrowie relacji</a:t>
          </a:r>
        </a:p>
      </dgm:t>
    </dgm:pt>
    <dgm:pt modelId="{63DA94EF-7AA9-4B0C-913B-C08F8473765F}" type="parTrans" cxnId="{3BBE15A4-019F-440A-A31F-E00128DAB08F}">
      <dgm:prSet/>
      <dgm:spPr/>
      <dgm:t>
        <a:bodyPr/>
        <a:lstStyle/>
        <a:p>
          <a:endParaRPr lang="en-US"/>
        </a:p>
      </dgm:t>
    </dgm:pt>
    <dgm:pt modelId="{BE1047B1-CB30-42BE-B41E-9B40EB4BF3D1}" type="sibTrans" cxnId="{3BBE15A4-019F-440A-A31F-E00128DAB08F}">
      <dgm:prSet/>
      <dgm:spPr/>
      <dgm:t>
        <a:bodyPr/>
        <a:lstStyle/>
        <a:p>
          <a:endParaRPr lang="en-US"/>
        </a:p>
      </dgm:t>
    </dgm:pt>
    <dgm:pt modelId="{DB73BDA8-BE5B-4B53-92C7-242522A650FE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Izolacja, brak zaufania do innych, strach przed bliskością z obawy, że inni mogą dowiedzieć się o tym, co się wydarzyło, strach przed odrzuceniem, strach przed intymnością, zaburzone doświadczanie seksualności</a:t>
          </a:r>
        </a:p>
      </dgm:t>
    </dgm:pt>
    <dgm:pt modelId="{FB533E58-D4CA-4C0C-B000-3FD054084CEB}" type="parTrans" cxnId="{BB715956-A76F-4D37-83D1-914D2EF03B90}">
      <dgm:prSet/>
      <dgm:spPr/>
      <dgm:t>
        <a:bodyPr/>
        <a:lstStyle/>
        <a:p>
          <a:endParaRPr lang="en-US"/>
        </a:p>
      </dgm:t>
    </dgm:pt>
    <dgm:pt modelId="{807862E0-B0AC-48D7-998D-4ADD4982B984}" type="sibTrans" cxnId="{BB715956-A76F-4D37-83D1-914D2EF03B90}">
      <dgm:prSet/>
      <dgm:spPr/>
      <dgm:t>
        <a:bodyPr/>
        <a:lstStyle/>
        <a:p>
          <a:endParaRPr lang="en-US"/>
        </a:p>
      </dgm:t>
    </dgm:pt>
    <dgm:pt modelId="{F457F9A6-C93A-4542-8C87-494BED0C7748}">
      <dgm:prSet custT="1"/>
      <dgm:spPr>
        <a:solidFill>
          <a:schemeClr val="accent4"/>
        </a:solidFill>
      </dgm:spPr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Zdrowie fizyczne</a:t>
          </a:r>
        </a:p>
      </dgm:t>
    </dgm:pt>
    <dgm:pt modelId="{5F8CBC9A-DA7F-4FE3-82CB-814018C1D0AA}" type="parTrans" cxnId="{B81835DC-2BC0-4931-B069-618CACDDF09E}">
      <dgm:prSet/>
      <dgm:spPr/>
      <dgm:t>
        <a:bodyPr/>
        <a:lstStyle/>
        <a:p>
          <a:endParaRPr lang="en-US"/>
        </a:p>
      </dgm:t>
    </dgm:pt>
    <dgm:pt modelId="{5D538747-4721-4A9F-B45B-4624ABA317A8}" type="sibTrans" cxnId="{B81835DC-2BC0-4931-B069-618CACDDF09E}">
      <dgm:prSet/>
      <dgm:spPr/>
      <dgm:t>
        <a:bodyPr/>
        <a:lstStyle/>
        <a:p>
          <a:endParaRPr lang="en-US"/>
        </a:p>
      </dgm:t>
    </dgm:pt>
    <dgm:pt modelId="{22341B6C-B105-43E0-A9D0-2E356671CBCE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Wiele chorób może wynikać ze stresu i traumy dotykającej umysł i ciało. </a:t>
          </a:r>
        </a:p>
      </dgm:t>
    </dgm:pt>
    <dgm:pt modelId="{6764C890-5A41-4F59-AF13-87A800B09917}" type="parTrans" cxnId="{E2476A50-4419-4792-9E6F-DC6A86849E05}">
      <dgm:prSet/>
      <dgm:spPr/>
      <dgm:t>
        <a:bodyPr/>
        <a:lstStyle/>
        <a:p>
          <a:endParaRPr lang="en-US"/>
        </a:p>
      </dgm:t>
    </dgm:pt>
    <dgm:pt modelId="{C7499ABC-4E25-4C4F-93CE-B17A8B2308FF}" type="sibTrans" cxnId="{E2476A50-4419-4792-9E6F-DC6A86849E05}">
      <dgm:prSet/>
      <dgm:spPr/>
      <dgm:t>
        <a:bodyPr/>
        <a:lstStyle/>
        <a:p>
          <a:endParaRPr lang="en-US"/>
        </a:p>
      </dgm:t>
    </dgm:pt>
    <dgm:pt modelId="{8E250D3A-1AAD-A94A-AA5B-36CFB6D6DA89}" type="pres">
      <dgm:prSet presAssocID="{751FEEC9-7661-4D6A-9EC5-42E6049AFC0F}" presName="diagram" presStyleCnt="0">
        <dgm:presLayoutVars>
          <dgm:dir/>
          <dgm:resizeHandles val="exact"/>
        </dgm:presLayoutVars>
      </dgm:prSet>
      <dgm:spPr/>
    </dgm:pt>
    <dgm:pt modelId="{DCEA5C6D-124D-B142-AC4E-88B6C1AA51B2}" type="pres">
      <dgm:prSet presAssocID="{1A1CA077-D88F-4E75-826B-68D19C9F6FC4}" presName="node" presStyleLbl="node1" presStyleIdx="0" presStyleCnt="8">
        <dgm:presLayoutVars>
          <dgm:bulletEnabled val="1"/>
        </dgm:presLayoutVars>
      </dgm:prSet>
      <dgm:spPr/>
    </dgm:pt>
    <dgm:pt modelId="{779D6D68-6141-FA4E-B50A-15DC1D7506C8}" type="pres">
      <dgm:prSet presAssocID="{42F9C36F-C100-49B7-A807-2DC482A0677C}" presName="sibTrans" presStyleCnt="0"/>
      <dgm:spPr/>
    </dgm:pt>
    <dgm:pt modelId="{9BC330C7-03E3-4549-A138-6A56FA585537}" type="pres">
      <dgm:prSet presAssocID="{A13A153C-B799-4534-BD4E-B87A50F6D834}" presName="node" presStyleLbl="node1" presStyleIdx="1" presStyleCnt="8" custLinFactX="-10126" custLinFactY="22113" custLinFactNeighborX="-100000" custLinFactNeighborY="100000">
        <dgm:presLayoutVars>
          <dgm:bulletEnabled val="1"/>
        </dgm:presLayoutVars>
      </dgm:prSet>
      <dgm:spPr/>
    </dgm:pt>
    <dgm:pt modelId="{5D95267E-94E7-7048-A9F6-C272844EFD85}" type="pres">
      <dgm:prSet presAssocID="{58DA8973-C1A2-475A-A68D-2C5F9C2A38CB}" presName="sibTrans" presStyleCnt="0"/>
      <dgm:spPr/>
    </dgm:pt>
    <dgm:pt modelId="{74F6E521-C7CB-A04A-8165-BC03A30E2F70}" type="pres">
      <dgm:prSet presAssocID="{00BD3E91-DC11-4ADC-9CB6-969F2EB7D926}" presName="node" presStyleLbl="node1" presStyleIdx="2" presStyleCnt="8" custLinFactNeighborX="-654">
        <dgm:presLayoutVars>
          <dgm:bulletEnabled val="1"/>
        </dgm:presLayoutVars>
      </dgm:prSet>
      <dgm:spPr/>
    </dgm:pt>
    <dgm:pt modelId="{F8630480-D6A4-AE48-B67D-D555E087AEC8}" type="pres">
      <dgm:prSet presAssocID="{66515652-6C86-4979-B66A-2BC2E1F2F97A}" presName="sibTrans" presStyleCnt="0"/>
      <dgm:spPr/>
    </dgm:pt>
    <dgm:pt modelId="{9E16785B-DBD9-8C41-9E45-5CBEBBA15697}" type="pres">
      <dgm:prSet presAssocID="{C9860315-9257-4EA5-926B-611922E567A2}" presName="node" presStyleLbl="node1" presStyleIdx="3" presStyleCnt="8" custLinFactX="-9109" custLinFactY="22113" custLinFactNeighborX="-100000" custLinFactNeighborY="100000">
        <dgm:presLayoutVars>
          <dgm:bulletEnabled val="1"/>
        </dgm:presLayoutVars>
      </dgm:prSet>
      <dgm:spPr/>
    </dgm:pt>
    <dgm:pt modelId="{C594146E-7B0C-F54C-A425-34DE96DCC80D}" type="pres">
      <dgm:prSet presAssocID="{4B47A943-BF05-40D6-A2C2-5D90D1621A62}" presName="sibTrans" presStyleCnt="0"/>
      <dgm:spPr/>
    </dgm:pt>
    <dgm:pt modelId="{60801951-4678-864C-B3DA-FC515768CA59}" type="pres">
      <dgm:prSet presAssocID="{2F2D7161-7E96-419C-B02F-6057422CE572}" presName="node" presStyleLbl="node1" presStyleIdx="4" presStyleCnt="8" custLinFactX="9815" custLinFactY="-14705" custLinFactNeighborX="100000" custLinFactNeighborY="-100000">
        <dgm:presLayoutVars>
          <dgm:bulletEnabled val="1"/>
        </dgm:presLayoutVars>
      </dgm:prSet>
      <dgm:spPr/>
    </dgm:pt>
    <dgm:pt modelId="{30BAA923-60C3-7D46-8FEA-C54FA6FD83B3}" type="pres">
      <dgm:prSet presAssocID="{BE1047B1-CB30-42BE-B41E-9B40EB4BF3D1}" presName="sibTrans" presStyleCnt="0"/>
      <dgm:spPr/>
    </dgm:pt>
    <dgm:pt modelId="{45433D3D-E286-5B4C-BE97-79EFAC9DB8CC}" type="pres">
      <dgm:prSet presAssocID="{DB73BDA8-BE5B-4B53-92C7-242522A650FE}" presName="node" presStyleLbl="node1" presStyleIdx="5" presStyleCnt="8" custLinFactNeighborX="-654" custLinFactNeighborY="5447">
        <dgm:presLayoutVars>
          <dgm:bulletEnabled val="1"/>
        </dgm:presLayoutVars>
      </dgm:prSet>
      <dgm:spPr/>
    </dgm:pt>
    <dgm:pt modelId="{D0268AAF-F75F-6B46-B33C-7E56FFA35E35}" type="pres">
      <dgm:prSet presAssocID="{807862E0-B0AC-48D7-998D-4ADD4982B984}" presName="sibTrans" presStyleCnt="0"/>
      <dgm:spPr/>
    </dgm:pt>
    <dgm:pt modelId="{5692AAEB-A55E-BE4C-BB99-7EB3C8E48A93}" type="pres">
      <dgm:prSet presAssocID="{F457F9A6-C93A-4542-8C87-494BED0C7748}" presName="node" presStyleLbl="node1" presStyleIdx="6" presStyleCnt="8" custLinFactX="10143" custLinFactY="-14705" custLinFactNeighborX="100000" custLinFactNeighborY="-100000">
        <dgm:presLayoutVars>
          <dgm:bulletEnabled val="1"/>
        </dgm:presLayoutVars>
      </dgm:prSet>
      <dgm:spPr/>
    </dgm:pt>
    <dgm:pt modelId="{6ECA3AAF-48EA-4646-8375-E5F4E40C8B82}" type="pres">
      <dgm:prSet presAssocID="{5D538747-4721-4A9F-B45B-4624ABA317A8}" presName="sibTrans" presStyleCnt="0"/>
      <dgm:spPr/>
    </dgm:pt>
    <dgm:pt modelId="{ADFDD029-BBD6-3846-A360-4386185C32D2}" type="pres">
      <dgm:prSet presAssocID="{22341B6C-B105-43E0-A9D0-2E356671CBCE}" presName="node" presStyleLbl="node1" presStyleIdx="7" presStyleCnt="8" custLinFactNeighborY="4356">
        <dgm:presLayoutVars>
          <dgm:bulletEnabled val="1"/>
        </dgm:presLayoutVars>
      </dgm:prSet>
      <dgm:spPr/>
    </dgm:pt>
  </dgm:ptLst>
  <dgm:cxnLst>
    <dgm:cxn modelId="{44F6A115-905B-E948-A9CE-238A3CDA4810}" type="presOf" srcId="{2F2D7161-7E96-419C-B02F-6057422CE572}" destId="{60801951-4678-864C-B3DA-FC515768CA59}" srcOrd="0" destOrd="0" presId="urn:microsoft.com/office/officeart/2005/8/layout/default"/>
    <dgm:cxn modelId="{BEBE6B2E-D398-0A42-A672-535C964CD9C2}" type="presOf" srcId="{00BD3E91-DC11-4ADC-9CB6-969F2EB7D926}" destId="{74F6E521-C7CB-A04A-8165-BC03A30E2F70}" srcOrd="0" destOrd="0" presId="urn:microsoft.com/office/officeart/2005/8/layout/default"/>
    <dgm:cxn modelId="{E2476A50-4419-4792-9E6F-DC6A86849E05}" srcId="{751FEEC9-7661-4D6A-9EC5-42E6049AFC0F}" destId="{22341B6C-B105-43E0-A9D0-2E356671CBCE}" srcOrd="7" destOrd="0" parTransId="{6764C890-5A41-4F59-AF13-87A800B09917}" sibTransId="{C7499ABC-4E25-4C4F-93CE-B17A8B2308FF}"/>
    <dgm:cxn modelId="{BB715956-A76F-4D37-83D1-914D2EF03B90}" srcId="{751FEEC9-7661-4D6A-9EC5-42E6049AFC0F}" destId="{DB73BDA8-BE5B-4B53-92C7-242522A650FE}" srcOrd="5" destOrd="0" parTransId="{FB533E58-D4CA-4C0C-B000-3FD054084CEB}" sibTransId="{807862E0-B0AC-48D7-998D-4ADD4982B984}"/>
    <dgm:cxn modelId="{2A85DB71-7316-4094-967C-BA0EC14A6757}" srcId="{751FEEC9-7661-4D6A-9EC5-42E6049AFC0F}" destId="{1A1CA077-D88F-4E75-826B-68D19C9F6FC4}" srcOrd="0" destOrd="0" parTransId="{6AB9D828-E297-43D3-9683-8774844EBB91}" sibTransId="{42F9C36F-C100-49B7-A807-2DC482A0677C}"/>
    <dgm:cxn modelId="{B31E1D7C-E599-FB4E-BADB-B9B9A0AA7C57}" type="presOf" srcId="{751FEEC9-7661-4D6A-9EC5-42E6049AFC0F}" destId="{8E250D3A-1AAD-A94A-AA5B-36CFB6D6DA89}" srcOrd="0" destOrd="0" presId="urn:microsoft.com/office/officeart/2005/8/layout/default"/>
    <dgm:cxn modelId="{C35F759D-0AB3-429E-9408-D89F58F453AF}" srcId="{751FEEC9-7661-4D6A-9EC5-42E6049AFC0F}" destId="{C9860315-9257-4EA5-926B-611922E567A2}" srcOrd="3" destOrd="0" parTransId="{DED2375A-B7C6-4579-92DB-5D6CB090F3A3}" sibTransId="{4B47A943-BF05-40D6-A2C2-5D90D1621A62}"/>
    <dgm:cxn modelId="{3BBE15A4-019F-440A-A31F-E00128DAB08F}" srcId="{751FEEC9-7661-4D6A-9EC5-42E6049AFC0F}" destId="{2F2D7161-7E96-419C-B02F-6057422CE572}" srcOrd="4" destOrd="0" parTransId="{63DA94EF-7AA9-4B0C-913B-C08F8473765F}" sibTransId="{BE1047B1-CB30-42BE-B41E-9B40EB4BF3D1}"/>
    <dgm:cxn modelId="{546550A8-44C4-E840-9B17-7577324C493E}" type="presOf" srcId="{22341B6C-B105-43E0-A9D0-2E356671CBCE}" destId="{ADFDD029-BBD6-3846-A360-4386185C32D2}" srcOrd="0" destOrd="0" presId="urn:microsoft.com/office/officeart/2005/8/layout/default"/>
    <dgm:cxn modelId="{B9B9C8AF-0518-E34A-9F2F-3EFE3D52023F}" type="presOf" srcId="{A13A153C-B799-4534-BD4E-B87A50F6D834}" destId="{9BC330C7-03E3-4549-A138-6A56FA585537}" srcOrd="0" destOrd="0" presId="urn:microsoft.com/office/officeart/2005/8/layout/default"/>
    <dgm:cxn modelId="{731A4AB4-A35C-0349-945D-2A0B67C2591F}" type="presOf" srcId="{DB73BDA8-BE5B-4B53-92C7-242522A650FE}" destId="{45433D3D-E286-5B4C-BE97-79EFAC9DB8CC}" srcOrd="0" destOrd="0" presId="urn:microsoft.com/office/officeart/2005/8/layout/default"/>
    <dgm:cxn modelId="{FD15AACA-B43F-43A4-B18C-6F5DDB03D3FB}" srcId="{751FEEC9-7661-4D6A-9EC5-42E6049AFC0F}" destId="{A13A153C-B799-4534-BD4E-B87A50F6D834}" srcOrd="1" destOrd="0" parTransId="{6944EDC4-83F7-48C2-9E6B-098DE49BAD79}" sibTransId="{58DA8973-C1A2-475A-A68D-2C5F9C2A38CB}"/>
    <dgm:cxn modelId="{CEDE99D0-9EC2-5040-8AC8-EDD6B5AFEABB}" type="presOf" srcId="{1A1CA077-D88F-4E75-826B-68D19C9F6FC4}" destId="{DCEA5C6D-124D-B142-AC4E-88B6C1AA51B2}" srcOrd="0" destOrd="0" presId="urn:microsoft.com/office/officeart/2005/8/layout/default"/>
    <dgm:cxn modelId="{B81835DC-2BC0-4931-B069-618CACDDF09E}" srcId="{751FEEC9-7661-4D6A-9EC5-42E6049AFC0F}" destId="{F457F9A6-C93A-4542-8C87-494BED0C7748}" srcOrd="6" destOrd="0" parTransId="{5F8CBC9A-DA7F-4FE3-82CB-814018C1D0AA}" sibTransId="{5D538747-4721-4A9F-B45B-4624ABA317A8}"/>
    <dgm:cxn modelId="{043315DF-4173-4481-940E-E2A6E8E3E326}" srcId="{751FEEC9-7661-4D6A-9EC5-42E6049AFC0F}" destId="{00BD3E91-DC11-4ADC-9CB6-969F2EB7D926}" srcOrd="2" destOrd="0" parTransId="{9133DE08-2633-43E7-8174-A93AAA3EDDB0}" sibTransId="{66515652-6C86-4979-B66A-2BC2E1F2F97A}"/>
    <dgm:cxn modelId="{B377B9FF-25DB-184C-A8F0-BEF9C6FBDB88}" type="presOf" srcId="{F457F9A6-C93A-4542-8C87-494BED0C7748}" destId="{5692AAEB-A55E-BE4C-BB99-7EB3C8E48A93}" srcOrd="0" destOrd="0" presId="urn:microsoft.com/office/officeart/2005/8/layout/default"/>
    <dgm:cxn modelId="{94F2D4FF-43C2-EE41-8C11-DBDBAAB69178}" type="presOf" srcId="{C9860315-9257-4EA5-926B-611922E567A2}" destId="{9E16785B-DBD9-8C41-9E45-5CBEBBA15697}" srcOrd="0" destOrd="0" presId="urn:microsoft.com/office/officeart/2005/8/layout/default"/>
    <dgm:cxn modelId="{FC020FF9-ADC1-1241-A4D7-CBFB74A92D68}" type="presParOf" srcId="{8E250D3A-1AAD-A94A-AA5B-36CFB6D6DA89}" destId="{DCEA5C6D-124D-B142-AC4E-88B6C1AA51B2}" srcOrd="0" destOrd="0" presId="urn:microsoft.com/office/officeart/2005/8/layout/default"/>
    <dgm:cxn modelId="{2647AFF1-E61F-4D49-A163-38926A4D866C}" type="presParOf" srcId="{8E250D3A-1AAD-A94A-AA5B-36CFB6D6DA89}" destId="{779D6D68-6141-FA4E-B50A-15DC1D7506C8}" srcOrd="1" destOrd="0" presId="urn:microsoft.com/office/officeart/2005/8/layout/default"/>
    <dgm:cxn modelId="{66DF8C04-7535-EA4D-BA4D-4D30A7E9B57A}" type="presParOf" srcId="{8E250D3A-1AAD-A94A-AA5B-36CFB6D6DA89}" destId="{9BC330C7-03E3-4549-A138-6A56FA585537}" srcOrd="2" destOrd="0" presId="urn:microsoft.com/office/officeart/2005/8/layout/default"/>
    <dgm:cxn modelId="{3FDB99BD-58D3-6E44-A2FC-6360CA3D25E4}" type="presParOf" srcId="{8E250D3A-1AAD-A94A-AA5B-36CFB6D6DA89}" destId="{5D95267E-94E7-7048-A9F6-C272844EFD85}" srcOrd="3" destOrd="0" presId="urn:microsoft.com/office/officeart/2005/8/layout/default"/>
    <dgm:cxn modelId="{0742A79E-1DA7-2B4B-9D80-DDF23AC7C843}" type="presParOf" srcId="{8E250D3A-1AAD-A94A-AA5B-36CFB6D6DA89}" destId="{74F6E521-C7CB-A04A-8165-BC03A30E2F70}" srcOrd="4" destOrd="0" presId="urn:microsoft.com/office/officeart/2005/8/layout/default"/>
    <dgm:cxn modelId="{9300B51B-D7A3-6B4F-B730-899B1ADEFBC3}" type="presParOf" srcId="{8E250D3A-1AAD-A94A-AA5B-36CFB6D6DA89}" destId="{F8630480-D6A4-AE48-B67D-D555E087AEC8}" srcOrd="5" destOrd="0" presId="urn:microsoft.com/office/officeart/2005/8/layout/default"/>
    <dgm:cxn modelId="{642B8199-72DA-6444-84BD-1721FF917120}" type="presParOf" srcId="{8E250D3A-1AAD-A94A-AA5B-36CFB6D6DA89}" destId="{9E16785B-DBD9-8C41-9E45-5CBEBBA15697}" srcOrd="6" destOrd="0" presId="urn:microsoft.com/office/officeart/2005/8/layout/default"/>
    <dgm:cxn modelId="{0C2694D4-7A16-C944-96AF-8D7F67614E23}" type="presParOf" srcId="{8E250D3A-1AAD-A94A-AA5B-36CFB6D6DA89}" destId="{C594146E-7B0C-F54C-A425-34DE96DCC80D}" srcOrd="7" destOrd="0" presId="urn:microsoft.com/office/officeart/2005/8/layout/default"/>
    <dgm:cxn modelId="{2F12910E-B48C-1843-985C-E3E8FD6E3FFB}" type="presParOf" srcId="{8E250D3A-1AAD-A94A-AA5B-36CFB6D6DA89}" destId="{60801951-4678-864C-B3DA-FC515768CA59}" srcOrd="8" destOrd="0" presId="urn:microsoft.com/office/officeart/2005/8/layout/default"/>
    <dgm:cxn modelId="{C2D09F0F-0742-5646-86DF-7903167948A3}" type="presParOf" srcId="{8E250D3A-1AAD-A94A-AA5B-36CFB6D6DA89}" destId="{30BAA923-60C3-7D46-8FEA-C54FA6FD83B3}" srcOrd="9" destOrd="0" presId="urn:microsoft.com/office/officeart/2005/8/layout/default"/>
    <dgm:cxn modelId="{FEB64010-8C35-054B-9C41-A6865959C9BF}" type="presParOf" srcId="{8E250D3A-1AAD-A94A-AA5B-36CFB6D6DA89}" destId="{45433D3D-E286-5B4C-BE97-79EFAC9DB8CC}" srcOrd="10" destOrd="0" presId="urn:microsoft.com/office/officeart/2005/8/layout/default"/>
    <dgm:cxn modelId="{00C7ABFF-76FB-484E-87A5-E90842875889}" type="presParOf" srcId="{8E250D3A-1AAD-A94A-AA5B-36CFB6D6DA89}" destId="{D0268AAF-F75F-6B46-B33C-7E56FFA35E35}" srcOrd="11" destOrd="0" presId="urn:microsoft.com/office/officeart/2005/8/layout/default"/>
    <dgm:cxn modelId="{D3293802-4892-1A48-980C-F6E95B23D64F}" type="presParOf" srcId="{8E250D3A-1AAD-A94A-AA5B-36CFB6D6DA89}" destId="{5692AAEB-A55E-BE4C-BB99-7EB3C8E48A93}" srcOrd="12" destOrd="0" presId="urn:microsoft.com/office/officeart/2005/8/layout/default"/>
    <dgm:cxn modelId="{20C91D57-1D1B-6840-A8C9-638491C28265}" type="presParOf" srcId="{8E250D3A-1AAD-A94A-AA5B-36CFB6D6DA89}" destId="{6ECA3AAF-48EA-4646-8375-E5F4E40C8B82}" srcOrd="13" destOrd="0" presId="urn:microsoft.com/office/officeart/2005/8/layout/default"/>
    <dgm:cxn modelId="{E9827EAE-FCAE-CE49-BC94-992A53D2B503}" type="presParOf" srcId="{8E250D3A-1AAD-A94A-AA5B-36CFB6D6DA89}" destId="{ADFDD029-BBD6-3846-A360-4386185C32D2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A2E1B487-6634-4919-9744-E93B4D97686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DA373B-4FFE-4A5E-8D09-FE332A8B1DD6}">
      <dgm:prSet custT="1"/>
      <dgm:spPr/>
      <dgm:t>
        <a:bodyPr/>
        <a:lstStyle/>
        <a:p>
          <a:r>
            <a:rPr lang="en-US" sz="2700" dirty="0"/>
            <a:t>Zależy mi na tobie</a:t>
          </a:r>
        </a:p>
        <a:p>
          <a:r>
            <a:rPr lang="en-US" sz="2700" dirty="0"/>
            <a:t> List do Efezjan 4:2</a:t>
          </a:r>
        </a:p>
      </dgm:t>
    </dgm:pt>
    <dgm:pt modelId="{8681C034-C04C-45E6-AE58-05F8C875E133}" type="parTrans" cxnId="{88D7F1C8-EBEF-43D0-8B7A-ED7E0F7F5E7F}">
      <dgm:prSet/>
      <dgm:spPr/>
      <dgm:t>
        <a:bodyPr/>
        <a:lstStyle/>
        <a:p>
          <a:endParaRPr lang="en-US"/>
        </a:p>
      </dgm:t>
    </dgm:pt>
    <dgm:pt modelId="{142BB585-ACB5-4637-9B6F-AE0C1D2E041C}" type="sibTrans" cxnId="{88D7F1C8-EBEF-43D0-8B7A-ED7E0F7F5E7F}">
      <dgm:prSet/>
      <dgm:spPr/>
      <dgm:t>
        <a:bodyPr/>
        <a:lstStyle/>
        <a:p>
          <a:endParaRPr lang="en-US"/>
        </a:p>
      </dgm:t>
    </dgm:pt>
    <dgm:pt modelId="{D38FA5DA-3637-4E3F-91AE-594D4FF4EE79}">
      <dgm:prSet custT="1"/>
      <dgm:spPr/>
      <dgm:t>
        <a:bodyPr/>
        <a:lstStyle/>
        <a:p>
          <a:r>
            <a:rPr lang="en-US" sz="2700" dirty="0"/>
            <a:t>Bardzo mi przykro, że musiałeś przez to przejść. </a:t>
          </a:r>
        </a:p>
        <a:p>
          <a:r>
            <a:rPr lang="en-US" sz="2700" dirty="0"/>
            <a:t>List do Rzymian 12:15</a:t>
          </a:r>
        </a:p>
      </dgm:t>
    </dgm:pt>
    <dgm:pt modelId="{FF962355-3D79-4D50-BA30-C6D1FBB9EFCF}" type="parTrans" cxnId="{15AE30AB-9B11-47DF-93FF-EE76F38F1177}">
      <dgm:prSet/>
      <dgm:spPr/>
      <dgm:t>
        <a:bodyPr/>
        <a:lstStyle/>
        <a:p>
          <a:endParaRPr lang="en-US"/>
        </a:p>
      </dgm:t>
    </dgm:pt>
    <dgm:pt modelId="{B4A7C7E4-E8EB-4A16-8A3D-5A18D55F7502}" type="sibTrans" cxnId="{15AE30AB-9B11-47DF-93FF-EE76F38F1177}">
      <dgm:prSet/>
      <dgm:spPr/>
      <dgm:t>
        <a:bodyPr/>
        <a:lstStyle/>
        <a:p>
          <a:endParaRPr lang="en-US"/>
        </a:p>
      </dgm:t>
    </dgm:pt>
    <dgm:pt modelId="{ED635F8F-0818-41D0-844A-60B9D2998711}">
      <dgm:prSet custT="1"/>
      <dgm:spPr/>
      <dgm:t>
        <a:bodyPr/>
        <a:lstStyle/>
        <a:p>
          <a:r>
            <a:rPr lang="en-US" sz="2700" dirty="0"/>
            <a:t>Bóg troszczy się o ciebie. </a:t>
          </a:r>
        </a:p>
        <a:p>
          <a:r>
            <a:rPr lang="en-US" sz="2700" dirty="0"/>
            <a:t>Jeremiasz 31:3</a:t>
          </a:r>
        </a:p>
      </dgm:t>
    </dgm:pt>
    <dgm:pt modelId="{504AD3C2-4968-49E0-B0C6-08EC7541931B}" type="parTrans" cxnId="{367E0575-8AE0-4387-A4F4-CDFE59B985C2}">
      <dgm:prSet/>
      <dgm:spPr/>
      <dgm:t>
        <a:bodyPr/>
        <a:lstStyle/>
        <a:p>
          <a:endParaRPr lang="en-US"/>
        </a:p>
      </dgm:t>
    </dgm:pt>
    <dgm:pt modelId="{E37DAA14-8558-4D35-955C-33A4E51D0BCF}" type="sibTrans" cxnId="{367E0575-8AE0-4387-A4F4-CDFE59B985C2}">
      <dgm:prSet/>
      <dgm:spPr/>
      <dgm:t>
        <a:bodyPr/>
        <a:lstStyle/>
        <a:p>
          <a:endParaRPr lang="en-US"/>
        </a:p>
      </dgm:t>
    </dgm:pt>
    <dgm:pt modelId="{AECB4052-641F-4FAD-8B58-64E6F25428CE}">
      <dgm:prSet custT="1"/>
      <dgm:spPr/>
      <dgm:t>
        <a:bodyPr/>
        <a:lstStyle/>
        <a:p>
          <a:r>
            <a:rPr lang="en-US" sz="2800" dirty="0"/>
            <a:t>Bóg jest zawsze z tobą.</a:t>
          </a:r>
        </a:p>
        <a:p>
          <a:r>
            <a:rPr lang="en-US" sz="2800" dirty="0"/>
            <a:t>Księga Izajasza 41:10</a:t>
          </a:r>
        </a:p>
      </dgm:t>
    </dgm:pt>
    <dgm:pt modelId="{5E3A5D3C-6A0B-4EEF-B85D-59DF952B9F21}" type="parTrans" cxnId="{6C7E9A2F-465B-493B-A94B-2A4AB53AF496}">
      <dgm:prSet/>
      <dgm:spPr/>
      <dgm:t>
        <a:bodyPr/>
        <a:lstStyle/>
        <a:p>
          <a:endParaRPr lang="en-US"/>
        </a:p>
      </dgm:t>
    </dgm:pt>
    <dgm:pt modelId="{4D3D21D7-E67F-4113-B780-E25726775701}" type="sibTrans" cxnId="{6C7E9A2F-465B-493B-A94B-2A4AB53AF496}">
      <dgm:prSet/>
      <dgm:spPr/>
      <dgm:t>
        <a:bodyPr/>
        <a:lstStyle/>
        <a:p>
          <a:endParaRPr lang="en-US"/>
        </a:p>
      </dgm:t>
    </dgm:pt>
    <dgm:pt modelId="{32D14BF6-00D0-B346-8F20-EA1FC472F201}">
      <dgm:prSet custT="1"/>
      <dgm:spPr/>
      <dgm:t>
        <a:bodyPr/>
        <a:lstStyle/>
        <a:p>
          <a:r>
            <a:rPr lang="en-US" sz="2800" dirty="0"/>
            <a:t>Bóg jest poruszony twoim bólem. </a:t>
          </a:r>
        </a:p>
        <a:p>
          <a:r>
            <a:rPr lang="en-US" sz="2800" dirty="0"/>
            <a:t>2 List do Koryntian 1:3, 4</a:t>
          </a:r>
          <a:endParaRPr lang="en-GB" sz="2800" dirty="0"/>
        </a:p>
      </dgm:t>
    </dgm:pt>
    <dgm:pt modelId="{4A7C4063-383B-BA4A-9F53-3E91A73DB4DE}" type="parTrans" cxnId="{39FC08EF-199C-8349-9D9A-ED928148F18F}">
      <dgm:prSet/>
      <dgm:spPr/>
      <dgm:t>
        <a:bodyPr/>
        <a:lstStyle/>
        <a:p>
          <a:endParaRPr lang="en-GB"/>
        </a:p>
      </dgm:t>
    </dgm:pt>
    <dgm:pt modelId="{D3E5A758-4849-6344-BB48-E43D90AF2B0A}" type="sibTrans" cxnId="{39FC08EF-199C-8349-9D9A-ED928148F18F}">
      <dgm:prSet/>
      <dgm:spPr/>
      <dgm:t>
        <a:bodyPr/>
        <a:lstStyle/>
        <a:p>
          <a:endParaRPr lang="en-GB"/>
        </a:p>
      </dgm:t>
    </dgm:pt>
    <dgm:pt modelId="{72EFA25A-EAB6-D34E-86EA-454D53875A77}" type="pres">
      <dgm:prSet presAssocID="{A2E1B487-6634-4919-9744-E93B4D976869}" presName="diagram" presStyleCnt="0">
        <dgm:presLayoutVars>
          <dgm:dir/>
          <dgm:resizeHandles val="exact"/>
        </dgm:presLayoutVars>
      </dgm:prSet>
      <dgm:spPr/>
    </dgm:pt>
    <dgm:pt modelId="{40F613D7-E7C3-AB49-A669-DC173A9165D9}" type="pres">
      <dgm:prSet presAssocID="{A3DA373B-4FFE-4A5E-8D09-FE332A8B1DD6}" presName="node" presStyleLbl="node1" presStyleIdx="0" presStyleCnt="5">
        <dgm:presLayoutVars>
          <dgm:bulletEnabled val="1"/>
        </dgm:presLayoutVars>
      </dgm:prSet>
      <dgm:spPr/>
    </dgm:pt>
    <dgm:pt modelId="{034D06A8-9EE0-2941-BFAE-ACAF9879DCBE}" type="pres">
      <dgm:prSet presAssocID="{142BB585-ACB5-4637-9B6F-AE0C1D2E041C}" presName="sibTrans" presStyleCnt="0"/>
      <dgm:spPr/>
    </dgm:pt>
    <dgm:pt modelId="{0C66F94A-1D9F-1040-89A5-42CBCFC2311E}" type="pres">
      <dgm:prSet presAssocID="{D38FA5DA-3637-4E3F-91AE-594D4FF4EE79}" presName="node" presStyleLbl="node1" presStyleIdx="1" presStyleCnt="5">
        <dgm:presLayoutVars>
          <dgm:bulletEnabled val="1"/>
        </dgm:presLayoutVars>
      </dgm:prSet>
      <dgm:spPr/>
    </dgm:pt>
    <dgm:pt modelId="{CC3EA0F5-B81A-2943-9D16-CB519CC9F023}" type="pres">
      <dgm:prSet presAssocID="{B4A7C7E4-E8EB-4A16-8A3D-5A18D55F7502}" presName="sibTrans" presStyleCnt="0"/>
      <dgm:spPr/>
    </dgm:pt>
    <dgm:pt modelId="{EA649B50-F999-8A4C-9078-E98C3FB5E039}" type="pres">
      <dgm:prSet presAssocID="{ED635F8F-0818-41D0-844A-60B9D2998711}" presName="node" presStyleLbl="node1" presStyleIdx="2" presStyleCnt="5">
        <dgm:presLayoutVars>
          <dgm:bulletEnabled val="1"/>
        </dgm:presLayoutVars>
      </dgm:prSet>
      <dgm:spPr/>
    </dgm:pt>
    <dgm:pt modelId="{AC73CD7A-74C2-5F48-A4DD-438D954C3643}" type="pres">
      <dgm:prSet presAssocID="{E37DAA14-8558-4D35-955C-33A4E51D0BCF}" presName="sibTrans" presStyleCnt="0"/>
      <dgm:spPr/>
    </dgm:pt>
    <dgm:pt modelId="{EE31565F-C475-1F40-8B88-0B9D630BDADB}" type="pres">
      <dgm:prSet presAssocID="{AECB4052-641F-4FAD-8B58-64E6F25428CE}" presName="node" presStyleLbl="node1" presStyleIdx="3" presStyleCnt="5">
        <dgm:presLayoutVars>
          <dgm:bulletEnabled val="1"/>
        </dgm:presLayoutVars>
      </dgm:prSet>
      <dgm:spPr/>
    </dgm:pt>
    <dgm:pt modelId="{DEC1DEF5-0EB7-034C-94F1-F33E68E5C91C}" type="pres">
      <dgm:prSet presAssocID="{4D3D21D7-E67F-4113-B780-E25726775701}" presName="sibTrans" presStyleCnt="0"/>
      <dgm:spPr/>
    </dgm:pt>
    <dgm:pt modelId="{D39E31B5-FCAA-F44C-B0B9-F189267FDC55}" type="pres">
      <dgm:prSet presAssocID="{32D14BF6-00D0-B346-8F20-EA1FC472F201}" presName="node" presStyleLbl="node1" presStyleIdx="4" presStyleCnt="5">
        <dgm:presLayoutVars>
          <dgm:bulletEnabled val="1"/>
        </dgm:presLayoutVars>
      </dgm:prSet>
      <dgm:spPr/>
    </dgm:pt>
  </dgm:ptLst>
  <dgm:cxnLst>
    <dgm:cxn modelId="{A8BAB204-5E71-7E42-B588-741509FC96B0}" type="presOf" srcId="{A2E1B487-6634-4919-9744-E93B4D976869}" destId="{72EFA25A-EAB6-D34E-86EA-454D53875A77}" srcOrd="0" destOrd="0" presId="urn:microsoft.com/office/officeart/2005/8/layout/default"/>
    <dgm:cxn modelId="{6C7E9A2F-465B-493B-A94B-2A4AB53AF496}" srcId="{A2E1B487-6634-4919-9744-E93B4D976869}" destId="{AECB4052-641F-4FAD-8B58-64E6F25428CE}" srcOrd="3" destOrd="0" parTransId="{5E3A5D3C-6A0B-4EEF-B85D-59DF952B9F21}" sibTransId="{4D3D21D7-E67F-4113-B780-E25726775701}"/>
    <dgm:cxn modelId="{367E0575-8AE0-4387-A4F4-CDFE59B985C2}" srcId="{A2E1B487-6634-4919-9744-E93B4D976869}" destId="{ED635F8F-0818-41D0-844A-60B9D2998711}" srcOrd="2" destOrd="0" parTransId="{504AD3C2-4968-49E0-B0C6-08EC7541931B}" sibTransId="{E37DAA14-8558-4D35-955C-33A4E51D0BCF}"/>
    <dgm:cxn modelId="{27EBCC93-EBD9-BB4D-A6D4-E4DD463889F7}" type="presOf" srcId="{32D14BF6-00D0-B346-8F20-EA1FC472F201}" destId="{D39E31B5-FCAA-F44C-B0B9-F189267FDC55}" srcOrd="0" destOrd="0" presId="urn:microsoft.com/office/officeart/2005/8/layout/default"/>
    <dgm:cxn modelId="{15AE30AB-9B11-47DF-93FF-EE76F38F1177}" srcId="{A2E1B487-6634-4919-9744-E93B4D976869}" destId="{D38FA5DA-3637-4E3F-91AE-594D4FF4EE79}" srcOrd="1" destOrd="0" parTransId="{FF962355-3D79-4D50-BA30-C6D1FBB9EFCF}" sibTransId="{B4A7C7E4-E8EB-4A16-8A3D-5A18D55F7502}"/>
    <dgm:cxn modelId="{F8C8DFB5-3B93-3547-B9F5-0ABC13D2F731}" type="presOf" srcId="{AECB4052-641F-4FAD-8B58-64E6F25428CE}" destId="{EE31565F-C475-1F40-8B88-0B9D630BDADB}" srcOrd="0" destOrd="0" presId="urn:microsoft.com/office/officeart/2005/8/layout/default"/>
    <dgm:cxn modelId="{6E8A43C3-5791-8148-A5B8-DFC0C6A509FB}" type="presOf" srcId="{ED635F8F-0818-41D0-844A-60B9D2998711}" destId="{EA649B50-F999-8A4C-9078-E98C3FB5E039}" srcOrd="0" destOrd="0" presId="urn:microsoft.com/office/officeart/2005/8/layout/default"/>
    <dgm:cxn modelId="{88D7F1C8-EBEF-43D0-8B7A-ED7E0F7F5E7F}" srcId="{A2E1B487-6634-4919-9744-E93B4D976869}" destId="{A3DA373B-4FFE-4A5E-8D09-FE332A8B1DD6}" srcOrd="0" destOrd="0" parTransId="{8681C034-C04C-45E6-AE58-05F8C875E133}" sibTransId="{142BB585-ACB5-4637-9B6F-AE0C1D2E041C}"/>
    <dgm:cxn modelId="{2AAF20E6-2456-3245-B5CA-BB97FF5A565D}" type="presOf" srcId="{D38FA5DA-3637-4E3F-91AE-594D4FF4EE79}" destId="{0C66F94A-1D9F-1040-89A5-42CBCFC2311E}" srcOrd="0" destOrd="0" presId="urn:microsoft.com/office/officeart/2005/8/layout/default"/>
    <dgm:cxn modelId="{39FC08EF-199C-8349-9D9A-ED928148F18F}" srcId="{A2E1B487-6634-4919-9744-E93B4D976869}" destId="{32D14BF6-00D0-B346-8F20-EA1FC472F201}" srcOrd="4" destOrd="0" parTransId="{4A7C4063-383B-BA4A-9F53-3E91A73DB4DE}" sibTransId="{D3E5A758-4849-6344-BB48-E43D90AF2B0A}"/>
    <dgm:cxn modelId="{B203BDFB-6136-E744-B675-2089DB91D58E}" type="presOf" srcId="{A3DA373B-4FFE-4A5E-8D09-FE332A8B1DD6}" destId="{40F613D7-E7C3-AB49-A669-DC173A9165D9}" srcOrd="0" destOrd="0" presId="urn:microsoft.com/office/officeart/2005/8/layout/default"/>
    <dgm:cxn modelId="{34DFAB0B-97C0-4043-A28A-08B25C86656C}" type="presParOf" srcId="{72EFA25A-EAB6-D34E-86EA-454D53875A77}" destId="{40F613D7-E7C3-AB49-A669-DC173A9165D9}" srcOrd="0" destOrd="0" presId="urn:microsoft.com/office/officeart/2005/8/layout/default"/>
    <dgm:cxn modelId="{82B20AF5-159E-6E45-9A80-363EC10356D0}" type="presParOf" srcId="{72EFA25A-EAB6-D34E-86EA-454D53875A77}" destId="{034D06A8-9EE0-2941-BFAE-ACAF9879DCBE}" srcOrd="1" destOrd="0" presId="urn:microsoft.com/office/officeart/2005/8/layout/default"/>
    <dgm:cxn modelId="{43653F86-CA74-F847-B4AA-5630D94CBBAE}" type="presParOf" srcId="{72EFA25A-EAB6-D34E-86EA-454D53875A77}" destId="{0C66F94A-1D9F-1040-89A5-42CBCFC2311E}" srcOrd="2" destOrd="0" presId="urn:microsoft.com/office/officeart/2005/8/layout/default"/>
    <dgm:cxn modelId="{4FF0727C-504F-0D42-9EBB-615F08567E16}" type="presParOf" srcId="{72EFA25A-EAB6-D34E-86EA-454D53875A77}" destId="{CC3EA0F5-B81A-2943-9D16-CB519CC9F023}" srcOrd="3" destOrd="0" presId="urn:microsoft.com/office/officeart/2005/8/layout/default"/>
    <dgm:cxn modelId="{0395A962-C318-B345-BF5F-B917FE193FF3}" type="presParOf" srcId="{72EFA25A-EAB6-D34E-86EA-454D53875A77}" destId="{EA649B50-F999-8A4C-9078-E98C3FB5E039}" srcOrd="4" destOrd="0" presId="urn:microsoft.com/office/officeart/2005/8/layout/default"/>
    <dgm:cxn modelId="{3C0318D9-5962-634D-B9E6-89B8755039F8}" type="presParOf" srcId="{72EFA25A-EAB6-D34E-86EA-454D53875A77}" destId="{AC73CD7A-74C2-5F48-A4DD-438D954C3643}" srcOrd="5" destOrd="0" presId="urn:microsoft.com/office/officeart/2005/8/layout/default"/>
    <dgm:cxn modelId="{7B0B060C-5BDA-D849-8647-AD6883AD54B8}" type="presParOf" srcId="{72EFA25A-EAB6-D34E-86EA-454D53875A77}" destId="{EE31565F-C475-1F40-8B88-0B9D630BDADB}" srcOrd="6" destOrd="0" presId="urn:microsoft.com/office/officeart/2005/8/layout/default"/>
    <dgm:cxn modelId="{535A2908-0076-494E-B175-4184C3BD1845}" type="presParOf" srcId="{72EFA25A-EAB6-D34E-86EA-454D53875A77}" destId="{DEC1DEF5-0EB7-034C-94F1-F33E68E5C91C}" srcOrd="7" destOrd="0" presId="urn:microsoft.com/office/officeart/2005/8/layout/default"/>
    <dgm:cxn modelId="{E497D009-E0CD-4D4B-92AA-3D48D6F148DB}" type="presParOf" srcId="{72EFA25A-EAB6-D34E-86EA-454D53875A77}" destId="{D39E31B5-FCAA-F44C-B0B9-F189267FDC5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A2E1B487-6634-4919-9744-E93B4D97686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DA373B-4FFE-4A5E-8D09-FE332A8B1DD6}">
      <dgm:prSet/>
      <dgm:spPr/>
      <dgm:t>
        <a:bodyPr/>
        <a:lstStyle/>
        <a:p>
          <a:r>
            <a:rPr lang="en-US" dirty="0"/>
            <a:t>To, co ci się przydarzyło, było złe.</a:t>
          </a:r>
        </a:p>
      </dgm:t>
    </dgm:pt>
    <dgm:pt modelId="{8681C034-C04C-45E6-AE58-05F8C875E133}" type="parTrans" cxnId="{88D7F1C8-EBEF-43D0-8B7A-ED7E0F7F5E7F}">
      <dgm:prSet/>
      <dgm:spPr/>
      <dgm:t>
        <a:bodyPr/>
        <a:lstStyle/>
        <a:p>
          <a:endParaRPr lang="en-US"/>
        </a:p>
      </dgm:t>
    </dgm:pt>
    <dgm:pt modelId="{142BB585-ACB5-4637-9B6F-AE0C1D2E041C}" type="sibTrans" cxnId="{88D7F1C8-EBEF-43D0-8B7A-ED7E0F7F5E7F}">
      <dgm:prSet/>
      <dgm:spPr/>
      <dgm:t>
        <a:bodyPr/>
        <a:lstStyle/>
        <a:p>
          <a:endParaRPr lang="en-US"/>
        </a:p>
      </dgm:t>
    </dgm:pt>
    <dgm:pt modelId="{AC575843-57B5-4B92-B00B-C83E1FD70CCE}">
      <dgm:prSet/>
      <dgm:spPr/>
      <dgm:t>
        <a:bodyPr/>
        <a:lstStyle/>
        <a:p>
          <a:r>
            <a:rPr lang="en-US" dirty="0"/>
            <a:t>To nie była twoja wina. Nie ponosisz za to odpowiedzialności i nie zrobiłeś nic złego.</a:t>
          </a:r>
        </a:p>
      </dgm:t>
    </dgm:pt>
    <dgm:pt modelId="{CFB94110-6B68-499F-828E-72992FE5B538}" type="parTrans" cxnId="{EA1F9D6F-742D-4126-B28B-129412B05054}">
      <dgm:prSet/>
      <dgm:spPr/>
      <dgm:t>
        <a:bodyPr/>
        <a:lstStyle/>
        <a:p>
          <a:endParaRPr lang="en-US"/>
        </a:p>
      </dgm:t>
    </dgm:pt>
    <dgm:pt modelId="{B0ABE3B9-2F97-4202-B12D-43D01680BB1B}" type="sibTrans" cxnId="{EA1F9D6F-742D-4126-B28B-129412B05054}">
      <dgm:prSet/>
      <dgm:spPr/>
      <dgm:t>
        <a:bodyPr/>
        <a:lstStyle/>
        <a:p>
          <a:endParaRPr lang="en-US"/>
        </a:p>
      </dgm:t>
    </dgm:pt>
    <dgm:pt modelId="{28DA5F8A-F8C5-4F35-B03B-5C2814F149F6}">
      <dgm:prSet/>
      <dgm:spPr/>
      <dgm:t>
        <a:bodyPr/>
        <a:lstStyle/>
        <a:p>
          <a:r>
            <a:rPr lang="en-US" dirty="0"/>
            <a:t>Stałaś się ofiarą złych decyzji i działań kogoś innego.</a:t>
          </a:r>
        </a:p>
      </dgm:t>
    </dgm:pt>
    <dgm:pt modelId="{C092E0B6-7080-4882-968B-4C4B63DE687F}" type="parTrans" cxnId="{62FE7B7E-10DB-4C1A-858B-94DF0DEAFAC7}">
      <dgm:prSet/>
      <dgm:spPr/>
      <dgm:t>
        <a:bodyPr/>
        <a:lstStyle/>
        <a:p>
          <a:endParaRPr lang="en-US"/>
        </a:p>
      </dgm:t>
    </dgm:pt>
    <dgm:pt modelId="{BCB502D2-7812-4D7A-88AF-8237E4245AAA}" type="sibTrans" cxnId="{62FE7B7E-10DB-4C1A-858B-94DF0DEAFAC7}">
      <dgm:prSet/>
      <dgm:spPr/>
      <dgm:t>
        <a:bodyPr/>
        <a:lstStyle/>
        <a:p>
          <a:endParaRPr lang="en-US"/>
        </a:p>
      </dgm:t>
    </dgm:pt>
    <dgm:pt modelId="{D87A23CC-246D-4398-9FBA-7483F68A3B17}">
      <dgm:prSet/>
      <dgm:spPr/>
      <dgm:t>
        <a:bodyPr/>
        <a:lstStyle/>
        <a:p>
          <a:r>
            <a:rPr lang="en-US" dirty="0"/>
            <a:t>W tych okolicznościach postąpiłaś najlepiej, jak mogłaś. </a:t>
          </a:r>
        </a:p>
      </dgm:t>
    </dgm:pt>
    <dgm:pt modelId="{D9ED9AA2-4C06-4445-B09D-640D2C0A390F}" type="parTrans" cxnId="{CC731826-5C7E-46F0-9170-AD3B8F558FD3}">
      <dgm:prSet/>
      <dgm:spPr/>
      <dgm:t>
        <a:bodyPr/>
        <a:lstStyle/>
        <a:p>
          <a:endParaRPr lang="en-US"/>
        </a:p>
      </dgm:t>
    </dgm:pt>
    <dgm:pt modelId="{F91C1675-82CF-4F72-BDBA-328BD9605989}" type="sibTrans" cxnId="{CC731826-5C7E-46F0-9170-AD3B8F558FD3}">
      <dgm:prSet/>
      <dgm:spPr/>
      <dgm:t>
        <a:bodyPr/>
        <a:lstStyle/>
        <a:p>
          <a:endParaRPr lang="en-US"/>
        </a:p>
      </dgm:t>
    </dgm:pt>
    <dgm:pt modelId="{C4A27FC3-423D-4F0A-AF64-BCD471403553}">
      <dgm:prSet/>
      <dgm:spPr/>
      <dgm:t>
        <a:bodyPr/>
        <a:lstStyle/>
        <a:p>
          <a:r>
            <a:rPr lang="en-US" dirty="0"/>
            <a:t>Byłaś odważna i podjęłaś dobre decyzje.</a:t>
          </a:r>
        </a:p>
      </dgm:t>
    </dgm:pt>
    <dgm:pt modelId="{E0FBACAC-2484-4E5F-AB6F-8C57B7C083B7}" type="parTrans" cxnId="{D0E0BA20-430D-42F2-9F5E-2BFC0D4A3B2A}">
      <dgm:prSet/>
      <dgm:spPr/>
      <dgm:t>
        <a:bodyPr/>
        <a:lstStyle/>
        <a:p>
          <a:endParaRPr lang="en-US"/>
        </a:p>
      </dgm:t>
    </dgm:pt>
    <dgm:pt modelId="{B076AADF-4DC1-472A-9573-AFAAE0215046}" type="sibTrans" cxnId="{D0E0BA20-430D-42F2-9F5E-2BFC0D4A3B2A}">
      <dgm:prSet/>
      <dgm:spPr/>
      <dgm:t>
        <a:bodyPr/>
        <a:lstStyle/>
        <a:p>
          <a:endParaRPr lang="en-US"/>
        </a:p>
      </dgm:t>
    </dgm:pt>
    <dgm:pt modelId="{5C4B5431-EA5F-8141-B3C1-FB8382723C58}">
      <dgm:prSet/>
      <dgm:spPr/>
      <dgm:t>
        <a:bodyPr/>
        <a:lstStyle/>
        <a:p>
          <a:r>
            <a:rPr lang="en-GB" dirty="0"/>
            <a:t>Jestem tu dla ciebie. </a:t>
          </a:r>
        </a:p>
        <a:p>
          <a:r>
            <a:rPr lang="en-GB" dirty="0"/>
            <a:t>List do Galatów 6:2</a:t>
          </a:r>
        </a:p>
      </dgm:t>
    </dgm:pt>
    <dgm:pt modelId="{770EE636-C293-994D-8877-79DC4E8787EA}" type="parTrans" cxnId="{161CB688-62F2-6944-99D1-56C98D935966}">
      <dgm:prSet/>
      <dgm:spPr/>
      <dgm:t>
        <a:bodyPr/>
        <a:lstStyle/>
        <a:p>
          <a:endParaRPr lang="en-US"/>
        </a:p>
      </dgm:t>
    </dgm:pt>
    <dgm:pt modelId="{8770E31A-C562-2341-9B8C-ED173028BFB0}" type="sibTrans" cxnId="{161CB688-62F2-6944-99D1-56C98D935966}">
      <dgm:prSet/>
      <dgm:spPr/>
      <dgm:t>
        <a:bodyPr/>
        <a:lstStyle/>
        <a:p>
          <a:endParaRPr lang="en-US"/>
        </a:p>
      </dgm:t>
    </dgm:pt>
    <dgm:pt modelId="{50206029-A7EA-1F45-A772-28119DF5FEE2}">
      <dgm:prSet phldrT="[Text]"/>
      <dgm:spPr/>
      <dgm:t>
        <a:bodyPr/>
        <a:lstStyle/>
        <a:p>
          <a:r>
            <a:rPr lang="en-US" dirty="0"/>
            <a:t>Zrobię wszystko, co w mojej mocy, abyś czuł się bezpiecznie.</a:t>
          </a:r>
        </a:p>
      </dgm:t>
    </dgm:pt>
    <dgm:pt modelId="{56D7487C-D616-8D45-8F85-723E5FA0A596}" type="parTrans" cxnId="{D110E093-CE52-6241-83E1-EF38D5A3A3F9}">
      <dgm:prSet/>
      <dgm:spPr/>
      <dgm:t>
        <a:bodyPr/>
        <a:lstStyle/>
        <a:p>
          <a:endParaRPr lang="en-US"/>
        </a:p>
      </dgm:t>
    </dgm:pt>
    <dgm:pt modelId="{31FE79CE-3B85-7141-B984-1EBF21EE2A2A}" type="sibTrans" cxnId="{D110E093-CE52-6241-83E1-EF38D5A3A3F9}">
      <dgm:prSet/>
      <dgm:spPr/>
      <dgm:t>
        <a:bodyPr/>
        <a:lstStyle/>
        <a:p>
          <a:endParaRPr lang="en-US"/>
        </a:p>
      </dgm:t>
    </dgm:pt>
    <dgm:pt modelId="{72EFA25A-EAB6-D34E-86EA-454D53875A77}" type="pres">
      <dgm:prSet presAssocID="{A2E1B487-6634-4919-9744-E93B4D976869}" presName="diagram" presStyleCnt="0">
        <dgm:presLayoutVars>
          <dgm:dir/>
          <dgm:resizeHandles val="exact"/>
        </dgm:presLayoutVars>
      </dgm:prSet>
      <dgm:spPr/>
    </dgm:pt>
    <dgm:pt modelId="{B91DE44C-CB93-3247-AE03-66C3595A92BF}" type="pres">
      <dgm:prSet presAssocID="{50206029-A7EA-1F45-A772-28119DF5FEE2}" presName="node" presStyleLbl="node1" presStyleIdx="0" presStyleCnt="7" custScaleX="103511" custScaleY="104743">
        <dgm:presLayoutVars>
          <dgm:bulletEnabled val="1"/>
        </dgm:presLayoutVars>
      </dgm:prSet>
      <dgm:spPr/>
    </dgm:pt>
    <dgm:pt modelId="{FE2E9856-140E-2D41-B480-F634F177B6F6}" type="pres">
      <dgm:prSet presAssocID="{31FE79CE-3B85-7141-B984-1EBF21EE2A2A}" presName="sibTrans" presStyleCnt="0"/>
      <dgm:spPr/>
    </dgm:pt>
    <dgm:pt modelId="{CCC5D453-4331-3541-ABF7-6F629BE37D35}" type="pres">
      <dgm:prSet presAssocID="{C4A27FC3-423D-4F0A-AF64-BCD471403553}" presName="node" presStyleLbl="node1" presStyleIdx="1" presStyleCnt="7" custScaleX="103511" custScaleY="104743">
        <dgm:presLayoutVars>
          <dgm:bulletEnabled val="1"/>
        </dgm:presLayoutVars>
      </dgm:prSet>
      <dgm:spPr/>
    </dgm:pt>
    <dgm:pt modelId="{D074CF40-77D8-ED46-8C0B-BC4BC0F3AA53}" type="pres">
      <dgm:prSet presAssocID="{B076AADF-4DC1-472A-9573-AFAAE0215046}" presName="sibTrans" presStyleCnt="0"/>
      <dgm:spPr/>
    </dgm:pt>
    <dgm:pt modelId="{636C077E-96F8-2148-9C43-0520D575D758}" type="pres">
      <dgm:prSet presAssocID="{D87A23CC-246D-4398-9FBA-7483F68A3B17}" presName="node" presStyleLbl="node1" presStyleIdx="2" presStyleCnt="7" custScaleX="103511" custScaleY="104743">
        <dgm:presLayoutVars>
          <dgm:bulletEnabled val="1"/>
        </dgm:presLayoutVars>
      </dgm:prSet>
      <dgm:spPr/>
    </dgm:pt>
    <dgm:pt modelId="{CCB18645-D495-BE4A-9443-6EFE26205628}" type="pres">
      <dgm:prSet presAssocID="{F91C1675-82CF-4F72-BDBA-328BD9605989}" presName="sibTrans" presStyleCnt="0"/>
      <dgm:spPr/>
    </dgm:pt>
    <dgm:pt modelId="{40F613D7-E7C3-AB49-A669-DC173A9165D9}" type="pres">
      <dgm:prSet presAssocID="{A3DA373B-4FFE-4A5E-8D09-FE332A8B1DD6}" presName="node" presStyleLbl="node1" presStyleIdx="3" presStyleCnt="7" custScaleX="101779" custScaleY="106805">
        <dgm:presLayoutVars>
          <dgm:bulletEnabled val="1"/>
        </dgm:presLayoutVars>
      </dgm:prSet>
      <dgm:spPr/>
    </dgm:pt>
    <dgm:pt modelId="{034D06A8-9EE0-2941-BFAE-ACAF9879DCBE}" type="pres">
      <dgm:prSet presAssocID="{142BB585-ACB5-4637-9B6F-AE0C1D2E041C}" presName="sibTrans" presStyleCnt="0"/>
      <dgm:spPr/>
    </dgm:pt>
    <dgm:pt modelId="{9EDB6BD4-0025-F242-A6D9-E25D3E584731}" type="pres">
      <dgm:prSet presAssocID="{AC575843-57B5-4B92-B00B-C83E1FD70CCE}" presName="node" presStyleLbl="node1" presStyleIdx="4" presStyleCnt="7" custScaleX="101779" custScaleY="100522">
        <dgm:presLayoutVars>
          <dgm:bulletEnabled val="1"/>
        </dgm:presLayoutVars>
      </dgm:prSet>
      <dgm:spPr/>
    </dgm:pt>
    <dgm:pt modelId="{CF36E83F-2248-2043-A106-C90D9991F116}" type="pres">
      <dgm:prSet presAssocID="{B0ABE3B9-2F97-4202-B12D-43D01680BB1B}" presName="sibTrans" presStyleCnt="0"/>
      <dgm:spPr/>
    </dgm:pt>
    <dgm:pt modelId="{B95B017B-0ADF-BD45-A1D5-7262EC8B7CCA}" type="pres">
      <dgm:prSet presAssocID="{28DA5F8A-F8C5-4F35-B03B-5C2814F149F6}" presName="node" presStyleLbl="node1" presStyleIdx="5" presStyleCnt="7" custScaleX="101779" custScaleY="100522">
        <dgm:presLayoutVars>
          <dgm:bulletEnabled val="1"/>
        </dgm:presLayoutVars>
      </dgm:prSet>
      <dgm:spPr/>
    </dgm:pt>
    <dgm:pt modelId="{876245B9-73C1-4546-A296-DF7F89B7FB21}" type="pres">
      <dgm:prSet presAssocID="{BCB502D2-7812-4D7A-88AF-8237E4245AAA}" presName="sibTrans" presStyleCnt="0"/>
      <dgm:spPr/>
    </dgm:pt>
    <dgm:pt modelId="{A8D703B1-B4A0-9E47-896B-F5C7E4EAC448}" type="pres">
      <dgm:prSet presAssocID="{5C4B5431-EA5F-8141-B3C1-FB8382723C58}" presName="node" presStyleLbl="node1" presStyleIdx="6" presStyleCnt="7" custScaleX="101990" custScaleY="100731">
        <dgm:presLayoutVars>
          <dgm:bulletEnabled val="1"/>
        </dgm:presLayoutVars>
      </dgm:prSet>
      <dgm:spPr/>
    </dgm:pt>
  </dgm:ptLst>
  <dgm:cxnLst>
    <dgm:cxn modelId="{A8BAB204-5E71-7E42-B588-741509FC96B0}" type="presOf" srcId="{A2E1B487-6634-4919-9744-E93B4D976869}" destId="{72EFA25A-EAB6-D34E-86EA-454D53875A77}" srcOrd="0" destOrd="0" presId="urn:microsoft.com/office/officeart/2005/8/layout/default"/>
    <dgm:cxn modelId="{D0E0BA20-430D-42F2-9F5E-2BFC0D4A3B2A}" srcId="{A2E1B487-6634-4919-9744-E93B4D976869}" destId="{C4A27FC3-423D-4F0A-AF64-BCD471403553}" srcOrd="1" destOrd="0" parTransId="{E0FBACAC-2484-4E5F-AB6F-8C57B7C083B7}" sibTransId="{B076AADF-4DC1-472A-9573-AFAAE0215046}"/>
    <dgm:cxn modelId="{CC731826-5C7E-46F0-9170-AD3B8F558FD3}" srcId="{A2E1B487-6634-4919-9744-E93B4D976869}" destId="{D87A23CC-246D-4398-9FBA-7483F68A3B17}" srcOrd="2" destOrd="0" parTransId="{D9ED9AA2-4C06-4445-B09D-640D2C0A390F}" sibTransId="{F91C1675-82CF-4F72-BDBA-328BD9605989}"/>
    <dgm:cxn modelId="{A85DA127-75E5-1349-B394-BE9915631B60}" type="presOf" srcId="{50206029-A7EA-1F45-A772-28119DF5FEE2}" destId="{B91DE44C-CB93-3247-AE03-66C3595A92BF}" srcOrd="0" destOrd="0" presId="urn:microsoft.com/office/officeart/2005/8/layout/default"/>
    <dgm:cxn modelId="{8733E655-9DB5-BE49-84AA-2CEDAC0AA9DA}" type="presOf" srcId="{D87A23CC-246D-4398-9FBA-7483F68A3B17}" destId="{636C077E-96F8-2148-9C43-0520D575D758}" srcOrd="0" destOrd="0" presId="urn:microsoft.com/office/officeart/2005/8/layout/default"/>
    <dgm:cxn modelId="{EA1F9D6F-742D-4126-B28B-129412B05054}" srcId="{A2E1B487-6634-4919-9744-E93B4D976869}" destId="{AC575843-57B5-4B92-B00B-C83E1FD70CCE}" srcOrd="4" destOrd="0" parTransId="{CFB94110-6B68-499F-828E-72992FE5B538}" sibTransId="{B0ABE3B9-2F97-4202-B12D-43D01680BB1B}"/>
    <dgm:cxn modelId="{AE36BB7A-2004-1D49-9FDC-58976B336215}" type="presOf" srcId="{28DA5F8A-F8C5-4F35-B03B-5C2814F149F6}" destId="{B95B017B-0ADF-BD45-A1D5-7262EC8B7CCA}" srcOrd="0" destOrd="0" presId="urn:microsoft.com/office/officeart/2005/8/layout/default"/>
    <dgm:cxn modelId="{62FE7B7E-10DB-4C1A-858B-94DF0DEAFAC7}" srcId="{A2E1B487-6634-4919-9744-E93B4D976869}" destId="{28DA5F8A-F8C5-4F35-B03B-5C2814F149F6}" srcOrd="5" destOrd="0" parTransId="{C092E0B6-7080-4882-968B-4C4B63DE687F}" sibTransId="{BCB502D2-7812-4D7A-88AF-8237E4245AAA}"/>
    <dgm:cxn modelId="{161CB688-62F2-6944-99D1-56C98D935966}" srcId="{A2E1B487-6634-4919-9744-E93B4D976869}" destId="{5C4B5431-EA5F-8141-B3C1-FB8382723C58}" srcOrd="6" destOrd="0" parTransId="{770EE636-C293-994D-8877-79DC4E8787EA}" sibTransId="{8770E31A-C562-2341-9B8C-ED173028BFB0}"/>
    <dgm:cxn modelId="{D110E093-CE52-6241-83E1-EF38D5A3A3F9}" srcId="{A2E1B487-6634-4919-9744-E93B4D976869}" destId="{50206029-A7EA-1F45-A772-28119DF5FEE2}" srcOrd="0" destOrd="0" parTransId="{56D7487C-D616-8D45-8F85-723E5FA0A596}" sibTransId="{31FE79CE-3B85-7141-B984-1EBF21EE2A2A}"/>
    <dgm:cxn modelId="{DE1C3FBE-A335-864C-A194-18645C013743}" type="presOf" srcId="{C4A27FC3-423D-4F0A-AF64-BCD471403553}" destId="{CCC5D453-4331-3541-ABF7-6F629BE37D35}" srcOrd="0" destOrd="0" presId="urn:microsoft.com/office/officeart/2005/8/layout/default"/>
    <dgm:cxn modelId="{1E5EEABF-D4FB-4149-8069-33D7558A0D57}" type="presOf" srcId="{AC575843-57B5-4B92-B00B-C83E1FD70CCE}" destId="{9EDB6BD4-0025-F242-A6D9-E25D3E584731}" srcOrd="0" destOrd="0" presId="urn:microsoft.com/office/officeart/2005/8/layout/default"/>
    <dgm:cxn modelId="{88D7F1C8-EBEF-43D0-8B7A-ED7E0F7F5E7F}" srcId="{A2E1B487-6634-4919-9744-E93B4D976869}" destId="{A3DA373B-4FFE-4A5E-8D09-FE332A8B1DD6}" srcOrd="3" destOrd="0" parTransId="{8681C034-C04C-45E6-AE58-05F8C875E133}" sibTransId="{142BB585-ACB5-4637-9B6F-AE0C1D2E041C}"/>
    <dgm:cxn modelId="{C3B12CD9-B6DF-1148-9F45-688053A1F8B0}" type="presOf" srcId="{A3DA373B-4FFE-4A5E-8D09-FE332A8B1DD6}" destId="{40F613D7-E7C3-AB49-A669-DC173A9165D9}" srcOrd="0" destOrd="0" presId="urn:microsoft.com/office/officeart/2005/8/layout/default"/>
    <dgm:cxn modelId="{441036E7-3F9C-094B-B519-1EA4A498BA73}" type="presOf" srcId="{5C4B5431-EA5F-8141-B3C1-FB8382723C58}" destId="{A8D703B1-B4A0-9E47-896B-F5C7E4EAC448}" srcOrd="0" destOrd="0" presId="urn:microsoft.com/office/officeart/2005/8/layout/default"/>
    <dgm:cxn modelId="{641D08B7-6545-3B46-B55B-1C44C536A639}" type="presParOf" srcId="{72EFA25A-EAB6-D34E-86EA-454D53875A77}" destId="{B91DE44C-CB93-3247-AE03-66C3595A92BF}" srcOrd="0" destOrd="0" presId="urn:microsoft.com/office/officeart/2005/8/layout/default"/>
    <dgm:cxn modelId="{5ED29B2B-0166-DB4F-8FE4-BF39F83076EF}" type="presParOf" srcId="{72EFA25A-EAB6-D34E-86EA-454D53875A77}" destId="{FE2E9856-140E-2D41-B480-F634F177B6F6}" srcOrd="1" destOrd="0" presId="urn:microsoft.com/office/officeart/2005/8/layout/default"/>
    <dgm:cxn modelId="{E122BAD3-7667-7D4E-A169-0B0C06819287}" type="presParOf" srcId="{72EFA25A-EAB6-D34E-86EA-454D53875A77}" destId="{CCC5D453-4331-3541-ABF7-6F629BE37D35}" srcOrd="2" destOrd="0" presId="urn:microsoft.com/office/officeart/2005/8/layout/default"/>
    <dgm:cxn modelId="{F6CB854C-168C-894F-BAC1-1F65795119BB}" type="presParOf" srcId="{72EFA25A-EAB6-D34E-86EA-454D53875A77}" destId="{D074CF40-77D8-ED46-8C0B-BC4BC0F3AA53}" srcOrd="3" destOrd="0" presId="urn:microsoft.com/office/officeart/2005/8/layout/default"/>
    <dgm:cxn modelId="{A14C37BD-A6AE-7441-9446-AE43647D5DE7}" type="presParOf" srcId="{72EFA25A-EAB6-D34E-86EA-454D53875A77}" destId="{636C077E-96F8-2148-9C43-0520D575D758}" srcOrd="4" destOrd="0" presId="urn:microsoft.com/office/officeart/2005/8/layout/default"/>
    <dgm:cxn modelId="{200736E0-7437-0E4E-A315-F55323122AD5}" type="presParOf" srcId="{72EFA25A-EAB6-D34E-86EA-454D53875A77}" destId="{CCB18645-D495-BE4A-9443-6EFE26205628}" srcOrd="5" destOrd="0" presId="urn:microsoft.com/office/officeart/2005/8/layout/default"/>
    <dgm:cxn modelId="{80F2058F-2135-4042-BB7E-052CE998B178}" type="presParOf" srcId="{72EFA25A-EAB6-D34E-86EA-454D53875A77}" destId="{40F613D7-E7C3-AB49-A669-DC173A9165D9}" srcOrd="6" destOrd="0" presId="urn:microsoft.com/office/officeart/2005/8/layout/default"/>
    <dgm:cxn modelId="{7C976D34-CCC1-8943-B39C-34AFFAED645D}" type="presParOf" srcId="{72EFA25A-EAB6-D34E-86EA-454D53875A77}" destId="{034D06A8-9EE0-2941-BFAE-ACAF9879DCBE}" srcOrd="7" destOrd="0" presId="urn:microsoft.com/office/officeart/2005/8/layout/default"/>
    <dgm:cxn modelId="{E408C3F9-D950-8440-8BDF-FBE16DF3989F}" type="presParOf" srcId="{72EFA25A-EAB6-D34E-86EA-454D53875A77}" destId="{9EDB6BD4-0025-F242-A6D9-E25D3E584731}" srcOrd="8" destOrd="0" presId="urn:microsoft.com/office/officeart/2005/8/layout/default"/>
    <dgm:cxn modelId="{C4BA263D-BA74-8C45-A5D9-CD0766AEA119}" type="presParOf" srcId="{72EFA25A-EAB6-D34E-86EA-454D53875A77}" destId="{CF36E83F-2248-2043-A106-C90D9991F116}" srcOrd="9" destOrd="0" presId="urn:microsoft.com/office/officeart/2005/8/layout/default"/>
    <dgm:cxn modelId="{76EB0E4E-9F2A-2F4B-BD7B-E44765709117}" type="presParOf" srcId="{72EFA25A-EAB6-D34E-86EA-454D53875A77}" destId="{B95B017B-0ADF-BD45-A1D5-7262EC8B7CCA}" srcOrd="10" destOrd="0" presId="urn:microsoft.com/office/officeart/2005/8/layout/default"/>
    <dgm:cxn modelId="{50C729F2-A7A7-9240-A85D-538A9DEDE766}" type="presParOf" srcId="{72EFA25A-EAB6-D34E-86EA-454D53875A77}" destId="{876245B9-73C1-4546-A296-DF7F89B7FB21}" srcOrd="11" destOrd="0" presId="urn:microsoft.com/office/officeart/2005/8/layout/default"/>
    <dgm:cxn modelId="{E864E5DD-45A6-0949-83E6-61D097CBBA60}" type="presParOf" srcId="{72EFA25A-EAB6-D34E-86EA-454D53875A77}" destId="{A8D703B1-B4A0-9E47-896B-F5C7E4EAC448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A5C6D-124D-B142-AC4E-88B6C1AA51B2}">
      <dsp:nvSpPr>
        <dsp:cNvPr id="0" name=""/>
        <dsp:cNvSpPr/>
      </dsp:nvSpPr>
      <dsp:spPr>
        <a:xfrm>
          <a:off x="2919" y="670013"/>
          <a:ext cx="2316391" cy="1389835"/>
        </a:xfrm>
        <a:prstGeom prst="rect">
          <a:avLst/>
        </a:prstGeom>
        <a:solidFill>
          <a:srgbClr val="A5A5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Mental health</a:t>
          </a:r>
        </a:p>
      </dsp:txBody>
      <dsp:txXfrm>
        <a:off x="2919" y="670013"/>
        <a:ext cx="2316391" cy="1389835"/>
      </dsp:txXfrm>
    </dsp:sp>
    <dsp:sp modelId="{9BC330C7-03E3-4549-A138-6A56FA585537}">
      <dsp:nvSpPr>
        <dsp:cNvPr id="0" name=""/>
        <dsp:cNvSpPr/>
      </dsp:nvSpPr>
      <dsp:spPr>
        <a:xfrm>
          <a:off x="1" y="2367183"/>
          <a:ext cx="2316391" cy="13898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bg1"/>
              </a:solidFill>
            </a:rPr>
            <a:t>Anxiety, fear, depression, mental illness, “guilt,” shame, hopelessness, despair, panic attacks, etc.</a:t>
          </a:r>
        </a:p>
      </dsp:txBody>
      <dsp:txXfrm>
        <a:off x="1" y="2367183"/>
        <a:ext cx="2316391" cy="1389835"/>
      </dsp:txXfrm>
    </dsp:sp>
    <dsp:sp modelId="{74F6E521-C7CB-A04A-8165-BC03A30E2F70}">
      <dsp:nvSpPr>
        <dsp:cNvPr id="0" name=""/>
        <dsp:cNvSpPr/>
      </dsp:nvSpPr>
      <dsp:spPr>
        <a:xfrm>
          <a:off x="5083832" y="670013"/>
          <a:ext cx="2316391" cy="1389835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Spiritual health</a:t>
          </a:r>
        </a:p>
      </dsp:txBody>
      <dsp:txXfrm>
        <a:off x="5083832" y="670013"/>
        <a:ext cx="2316391" cy="1389835"/>
      </dsp:txXfrm>
    </dsp:sp>
    <dsp:sp modelId="{9E16785B-DBD9-8C41-9E45-5CBEBBA15697}">
      <dsp:nvSpPr>
        <dsp:cNvPr id="0" name=""/>
        <dsp:cNvSpPr/>
      </dsp:nvSpPr>
      <dsp:spPr>
        <a:xfrm>
          <a:off x="5119621" y="2367183"/>
          <a:ext cx="2316391" cy="13898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bg1"/>
              </a:solidFill>
            </a:rPr>
            <a:t>Damaged picture of God, despair, feeling unlovable and unworthy, feeling guilt because of what happened, questions about suffering and God.</a:t>
          </a:r>
        </a:p>
      </dsp:txBody>
      <dsp:txXfrm>
        <a:off x="5119621" y="2367183"/>
        <a:ext cx="2316391" cy="1389835"/>
      </dsp:txXfrm>
    </dsp:sp>
    <dsp:sp modelId="{60801951-4678-864C-B3DA-FC515768CA59}">
      <dsp:nvSpPr>
        <dsp:cNvPr id="0" name=""/>
        <dsp:cNvSpPr/>
      </dsp:nvSpPr>
      <dsp:spPr>
        <a:xfrm>
          <a:off x="2546665" y="697277"/>
          <a:ext cx="2316391" cy="13898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Relational health</a:t>
          </a:r>
        </a:p>
      </dsp:txBody>
      <dsp:txXfrm>
        <a:off x="2546665" y="697277"/>
        <a:ext cx="2316391" cy="1389835"/>
      </dsp:txXfrm>
    </dsp:sp>
    <dsp:sp modelId="{45433D3D-E286-5B4C-BE97-79EFAC9DB8CC}">
      <dsp:nvSpPr>
        <dsp:cNvPr id="0" name=""/>
        <dsp:cNvSpPr/>
      </dsp:nvSpPr>
      <dsp:spPr>
        <a:xfrm>
          <a:off x="2535801" y="2367192"/>
          <a:ext cx="2316391" cy="13898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bg1"/>
              </a:solidFill>
            </a:rPr>
            <a:t>Isolation, lack of trust in others, fear of closeness because others may find out what happened, fear of rejection, fear of intimacy, damaged experience of sexuality</a:t>
          </a:r>
        </a:p>
      </dsp:txBody>
      <dsp:txXfrm>
        <a:off x="2535801" y="2367192"/>
        <a:ext cx="2316391" cy="1389835"/>
      </dsp:txXfrm>
    </dsp:sp>
    <dsp:sp modelId="{5692AAEB-A55E-BE4C-BB99-7EB3C8E48A93}">
      <dsp:nvSpPr>
        <dsp:cNvPr id="0" name=""/>
        <dsp:cNvSpPr/>
      </dsp:nvSpPr>
      <dsp:spPr>
        <a:xfrm>
          <a:off x="7649933" y="697277"/>
          <a:ext cx="2316391" cy="1389835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Physical health</a:t>
          </a:r>
        </a:p>
      </dsp:txBody>
      <dsp:txXfrm>
        <a:off x="7649933" y="697277"/>
        <a:ext cx="2316391" cy="1389835"/>
      </dsp:txXfrm>
    </dsp:sp>
    <dsp:sp modelId="{ADFDD029-BBD6-3846-A360-4386185C32D2}">
      <dsp:nvSpPr>
        <dsp:cNvPr id="0" name=""/>
        <dsp:cNvSpPr/>
      </dsp:nvSpPr>
      <dsp:spPr>
        <a:xfrm>
          <a:off x="7647013" y="2352029"/>
          <a:ext cx="2316391" cy="13898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bg1"/>
              </a:solidFill>
            </a:rPr>
            <a:t>Many illnesses can arise from the stress and trauma to the mind and body. </a:t>
          </a:r>
        </a:p>
      </dsp:txBody>
      <dsp:txXfrm>
        <a:off x="7647013" y="2352029"/>
        <a:ext cx="2316391" cy="13898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613D7-E7C3-AB49-A669-DC173A9165D9}">
      <dsp:nvSpPr>
        <dsp:cNvPr id="0" name=""/>
        <dsp:cNvSpPr/>
      </dsp:nvSpPr>
      <dsp:spPr>
        <a:xfrm>
          <a:off x="0" y="285130"/>
          <a:ext cx="3186906" cy="19121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 care about you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 Ephesians 4:2</a:t>
          </a:r>
        </a:p>
      </dsp:txBody>
      <dsp:txXfrm>
        <a:off x="0" y="285130"/>
        <a:ext cx="3186906" cy="1912143"/>
      </dsp:txXfrm>
    </dsp:sp>
    <dsp:sp modelId="{0C66F94A-1D9F-1040-89A5-42CBCFC2311E}">
      <dsp:nvSpPr>
        <dsp:cNvPr id="0" name=""/>
        <dsp:cNvSpPr/>
      </dsp:nvSpPr>
      <dsp:spPr>
        <a:xfrm>
          <a:off x="3505596" y="285130"/>
          <a:ext cx="3186906" cy="191214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 am so sorry you went through that experience.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Romans 12:15</a:t>
          </a:r>
        </a:p>
      </dsp:txBody>
      <dsp:txXfrm>
        <a:off x="3505596" y="285130"/>
        <a:ext cx="3186906" cy="1912143"/>
      </dsp:txXfrm>
    </dsp:sp>
    <dsp:sp modelId="{EA649B50-F999-8A4C-9078-E98C3FB5E039}">
      <dsp:nvSpPr>
        <dsp:cNvPr id="0" name=""/>
        <dsp:cNvSpPr/>
      </dsp:nvSpPr>
      <dsp:spPr>
        <a:xfrm>
          <a:off x="7011193" y="285130"/>
          <a:ext cx="3186906" cy="191214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God cares about you.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Jeremiah 31:3</a:t>
          </a:r>
        </a:p>
      </dsp:txBody>
      <dsp:txXfrm>
        <a:off x="7011193" y="285130"/>
        <a:ext cx="3186906" cy="1912143"/>
      </dsp:txXfrm>
    </dsp:sp>
    <dsp:sp modelId="{EE31565F-C475-1F40-8B88-0B9D630BDADB}">
      <dsp:nvSpPr>
        <dsp:cNvPr id="0" name=""/>
        <dsp:cNvSpPr/>
      </dsp:nvSpPr>
      <dsp:spPr>
        <a:xfrm>
          <a:off x="1752798" y="2515965"/>
          <a:ext cx="3186906" cy="191214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God is always with you.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Isaiah 41:10</a:t>
          </a:r>
        </a:p>
      </dsp:txBody>
      <dsp:txXfrm>
        <a:off x="1752798" y="2515965"/>
        <a:ext cx="3186906" cy="1912143"/>
      </dsp:txXfrm>
    </dsp:sp>
    <dsp:sp modelId="{D39E31B5-FCAA-F44C-B0B9-F189267FDC55}">
      <dsp:nvSpPr>
        <dsp:cNvPr id="0" name=""/>
        <dsp:cNvSpPr/>
      </dsp:nvSpPr>
      <dsp:spPr>
        <a:xfrm>
          <a:off x="5258395" y="2515965"/>
          <a:ext cx="3186906" cy="191214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God is touched by your pain.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2 Corinthians 1:3, 4</a:t>
          </a:r>
          <a:endParaRPr lang="en-GB" sz="2800" kern="1200" dirty="0"/>
        </a:p>
      </dsp:txBody>
      <dsp:txXfrm>
        <a:off x="5258395" y="2515965"/>
        <a:ext cx="3186906" cy="19121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1DE44C-CB93-3247-AE03-66C3595A92BF}">
      <dsp:nvSpPr>
        <dsp:cNvPr id="0" name=""/>
        <dsp:cNvSpPr/>
      </dsp:nvSpPr>
      <dsp:spPr>
        <a:xfrm>
          <a:off x="1147466" y="156"/>
          <a:ext cx="2505690" cy="152130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 will do what I can to help you feel safe.</a:t>
          </a:r>
        </a:p>
      </dsp:txBody>
      <dsp:txXfrm>
        <a:off x="1147466" y="156"/>
        <a:ext cx="2505690" cy="1521308"/>
      </dsp:txXfrm>
    </dsp:sp>
    <dsp:sp modelId="{CCC5D453-4331-3541-ABF7-6F629BE37D35}">
      <dsp:nvSpPr>
        <dsp:cNvPr id="0" name=""/>
        <dsp:cNvSpPr/>
      </dsp:nvSpPr>
      <dsp:spPr>
        <a:xfrm>
          <a:off x="3895226" y="156"/>
          <a:ext cx="2505690" cy="15213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You were courageous and made good choices.</a:t>
          </a:r>
        </a:p>
      </dsp:txBody>
      <dsp:txXfrm>
        <a:off x="3895226" y="156"/>
        <a:ext cx="2505690" cy="1521308"/>
      </dsp:txXfrm>
    </dsp:sp>
    <dsp:sp modelId="{636C077E-96F8-2148-9C43-0520D575D758}">
      <dsp:nvSpPr>
        <dsp:cNvPr id="0" name=""/>
        <dsp:cNvSpPr/>
      </dsp:nvSpPr>
      <dsp:spPr>
        <a:xfrm>
          <a:off x="6642987" y="156"/>
          <a:ext cx="2505690" cy="15213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You did your very best in those circumstances. </a:t>
          </a:r>
        </a:p>
      </dsp:txBody>
      <dsp:txXfrm>
        <a:off x="6642987" y="156"/>
        <a:ext cx="2505690" cy="1521308"/>
      </dsp:txXfrm>
    </dsp:sp>
    <dsp:sp modelId="{40F613D7-E7C3-AB49-A669-DC173A9165D9}">
      <dsp:nvSpPr>
        <dsp:cNvPr id="0" name=""/>
        <dsp:cNvSpPr/>
      </dsp:nvSpPr>
      <dsp:spPr>
        <a:xfrm>
          <a:off x="1210355" y="1763534"/>
          <a:ext cx="2463764" cy="15512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What happened to you was wrong.</a:t>
          </a:r>
        </a:p>
      </dsp:txBody>
      <dsp:txXfrm>
        <a:off x="1210355" y="1763534"/>
        <a:ext cx="2463764" cy="1551257"/>
      </dsp:txXfrm>
    </dsp:sp>
    <dsp:sp modelId="{9EDB6BD4-0025-F242-A6D9-E25D3E584731}">
      <dsp:nvSpPr>
        <dsp:cNvPr id="0" name=""/>
        <dsp:cNvSpPr/>
      </dsp:nvSpPr>
      <dsp:spPr>
        <a:xfrm>
          <a:off x="3916189" y="1809162"/>
          <a:ext cx="2463764" cy="146000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It was not your fault. You are not to blame, and you did nothing wrong.</a:t>
          </a:r>
        </a:p>
      </dsp:txBody>
      <dsp:txXfrm>
        <a:off x="3916189" y="1809162"/>
        <a:ext cx="2463764" cy="1460001"/>
      </dsp:txXfrm>
    </dsp:sp>
    <dsp:sp modelId="{B95B017B-0ADF-BD45-A1D5-7262EC8B7CCA}">
      <dsp:nvSpPr>
        <dsp:cNvPr id="0" name=""/>
        <dsp:cNvSpPr/>
      </dsp:nvSpPr>
      <dsp:spPr>
        <a:xfrm>
          <a:off x="6622024" y="1809162"/>
          <a:ext cx="2463764" cy="14600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You were a victim of someone else’s bad choices and actions.</a:t>
          </a:r>
        </a:p>
      </dsp:txBody>
      <dsp:txXfrm>
        <a:off x="6622024" y="1809162"/>
        <a:ext cx="2463764" cy="1460001"/>
      </dsp:txXfrm>
    </dsp:sp>
    <dsp:sp modelId="{A8D703B1-B4A0-9E47-896B-F5C7E4EAC448}">
      <dsp:nvSpPr>
        <dsp:cNvPr id="0" name=""/>
        <dsp:cNvSpPr/>
      </dsp:nvSpPr>
      <dsp:spPr>
        <a:xfrm>
          <a:off x="3913636" y="3556862"/>
          <a:ext cx="2468871" cy="146303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I am here for you.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Galatians 6:2</a:t>
          </a:r>
        </a:p>
      </dsp:txBody>
      <dsp:txXfrm>
        <a:off x="3913636" y="3556862"/>
        <a:ext cx="2468871" cy="1463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Kliknij, aby edytować styl tytułu wzorca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Kliknij, aby edytować style tekstu wzorcowego</a:t>
            </a:r>
          </a:p>
          <a:p>
            <a:pPr lvl="1"/>
            <a:r>
              <a:rPr lang="en-US"/>
              <a:t>Drugi poziom</a:t>
            </a:r>
          </a:p>
          <a:p>
            <a:pPr lvl="2"/>
            <a:r>
              <a:rPr lang="en-US"/>
              <a:t>Poziom trzeci</a:t>
            </a:r>
          </a:p>
          <a:p>
            <a:pPr lvl="3"/>
            <a:r>
              <a:rPr lang="en-US"/>
              <a:t>Poziom czwarty</a:t>
            </a:r>
          </a:p>
          <a:p>
            <a:pPr lvl="4"/>
            <a:r>
              <a:rPr lang="en-US"/>
              <a:t>Poziom piąty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15.06.2026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35A7B-C5F0-DEF6-A482-8DA9E7E6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EF8318-5542-ABBF-50AE-4D3F64521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4"/>
          <a:stretch>
            <a:fillRect/>
          </a:stretch>
        </p:blipFill>
        <p:spPr>
          <a:xfrm>
            <a:off x="-8791" y="0"/>
            <a:ext cx="12200791" cy="6858000"/>
          </a:xfrm>
          <a:prstGeom prst="rect">
            <a:avLst/>
          </a:prstGeom>
        </p:spPr>
      </p:pic>
      <p:sp>
        <p:nvSpPr>
          <p:cNvPr id="18" name="Subtitle 4">
            <a:extLst>
              <a:ext uri="{FF2B5EF4-FFF2-40B4-BE49-F238E27FC236}">
                <a16:creationId xmlns:a16="http://schemas.microsoft.com/office/drawing/2014/main" id="{B8E6497F-2372-1390-6ABC-24D8E11554C4}"/>
              </a:ext>
            </a:extLst>
          </p:cNvPr>
          <p:cNvSpPr txBox="1">
            <a:spLocks/>
          </p:cNvSpPr>
          <p:nvPr/>
        </p:nvSpPr>
        <p:spPr>
          <a:xfrm>
            <a:off x="342030" y="1987060"/>
            <a:ext cx="2678262" cy="860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dirty="0">
                <a:latin typeface="Futura LT Book" panose="02000504030000020003" pitchFamily="2" charset="0"/>
              </a:rPr>
              <a:t>UZDRAWIAJĄCA MOC </a:t>
            </a:r>
            <a:endParaRPr lang="pt-BR" dirty="0">
              <a:latin typeface="Futura LT Book" panose="0200050403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D09E78-FA99-60AC-4B23-E3EF05EC1C27}"/>
              </a:ext>
            </a:extLst>
          </p:cNvPr>
          <p:cNvSpPr txBox="1"/>
          <p:nvPr/>
        </p:nvSpPr>
        <p:spPr>
          <a:xfrm>
            <a:off x="337495" y="2569514"/>
            <a:ext cx="370194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dirty="0">
                <a:solidFill>
                  <a:schemeClr val="accent2">
                    <a:lumMod val="75000"/>
                  </a:schemeClr>
                </a:solidFill>
                <a:latin typeface="Bebas Neue Regular" panose="00000500000000000000" pitchFamily="50" charset="0"/>
                <a:ea typeface="Microsoft GothicNeo Light" panose="020B0503020000020004" pitchFamily="34" charset="-127"/>
                <a:cs typeface="Microsoft GothicNeo Light" panose="020B0503020000020004" pitchFamily="34" charset="-127"/>
              </a:rPr>
              <a:t>WSPÓŁCZUCIU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CF9224-DFF8-005C-1F8B-27D949858940}"/>
              </a:ext>
            </a:extLst>
          </p:cNvPr>
          <p:cNvSpPr txBox="1"/>
          <p:nvPr/>
        </p:nvSpPr>
        <p:spPr>
          <a:xfrm>
            <a:off x="0" y="3964498"/>
            <a:ext cx="3838470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800" b="1" cap="none" dirty="0"/>
              <a:t>Autor: Karen Holford </a:t>
            </a:r>
            <a:endParaRPr lang="en-US" b="1" dirty="0"/>
          </a:p>
          <a:p>
            <a:pPr algn="r">
              <a:lnSpc>
                <a:spcPct val="90000"/>
              </a:lnSpc>
            </a:pPr>
            <a:r>
              <a:rPr lang="en-US" sz="1800" b="1" cap="none" dirty="0"/>
              <a:t>Terapeutka rodzinna</a:t>
            </a:r>
          </a:p>
          <a:p>
            <a:pPr algn="r">
              <a:lnSpc>
                <a:spcPct val="90000"/>
              </a:lnSpc>
            </a:pPr>
            <a:r>
              <a:rPr lang="en-US" sz="1800" b="1" cap="none" dirty="0"/>
              <a:t>Dyrektor ds. rodziny, dzieci i byłych kobiet, TED</a:t>
            </a:r>
          </a:p>
        </p:txBody>
      </p:sp>
    </p:spTree>
    <p:extLst>
      <p:ext uri="{BB962C8B-B14F-4D97-AF65-F5344CB8AC3E}">
        <p14:creationId xmlns:p14="http://schemas.microsoft.com/office/powerpoint/2010/main" val="300142048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4A086-2F9E-C943-8B31-2139E5D55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C93B-6C5F-3558-7E7D-6B90B4E1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BB0C5C-7E9A-434F-2D75-29C26BBF24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599" y="0"/>
            <a:ext cx="122936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4BBF8AA-3ADB-9E02-BE36-7E9163C4ED52}"/>
              </a:ext>
            </a:extLst>
          </p:cNvPr>
          <p:cNvSpPr txBox="1">
            <a:spLocks/>
          </p:cNvSpPr>
          <p:nvPr/>
        </p:nvSpPr>
        <p:spPr>
          <a:xfrm>
            <a:off x="3762531" y="452718"/>
            <a:ext cx="6681632" cy="1400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/>
              <a:t>Oznaki przemocy </a:t>
            </a:r>
            <a:br>
              <a:rPr lang="en-US" b="1"/>
            </a:br>
            <a:endParaRPr lang="en-US" sz="28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82149EA-53D8-388D-4F2A-7A595551773A}"/>
              </a:ext>
            </a:extLst>
          </p:cNvPr>
          <p:cNvSpPr txBox="1">
            <a:spLocks/>
          </p:cNvSpPr>
          <p:nvPr/>
        </p:nvSpPr>
        <p:spPr>
          <a:xfrm>
            <a:off x="338328" y="1739900"/>
            <a:ext cx="10124886" cy="51181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Wycofanie się lub izolacja od rodziny i przyjaciół</a:t>
            </a:r>
          </a:p>
          <a:p>
            <a:r>
              <a:rPr lang="en-GB"/>
              <a:t>Siniaki, oparzenia lub ślady ugryzień</a:t>
            </a:r>
          </a:p>
          <a:p>
            <a:r>
              <a:rPr lang="en-GB"/>
              <a:t>Kontrola nad finansami lub brak wystarczających środków na zakup żywności lub opłacenie rachunków</a:t>
            </a:r>
          </a:p>
          <a:p>
            <a:r>
              <a:rPr lang="en-GB"/>
              <a:t>Brak zgody na opuszczanie domu lub uniemożliwianie uczęszczania na studia lub do pracy</a:t>
            </a:r>
          </a:p>
          <a:p>
            <a:r>
              <a:rPr lang="en-GB"/>
              <a:t>Monitorowanie korzystania z internetu lub mediów społecznościowych albo czytanie przez kogoś innych wiadomości tekstowych, e-maili lub listów</a:t>
            </a:r>
          </a:p>
          <a:p>
            <a:r>
              <a:rPr lang="en-GB"/>
              <a:t>Ciągłe poniżanie, krytykowanie lub mówienie, że jest się bezwartościowym</a:t>
            </a:r>
          </a:p>
          <a:p>
            <a:r>
              <a:rPr lang="en-GB"/>
              <a:t>Wywieranie presji w celu zmuszenia do seksu</a:t>
            </a:r>
          </a:p>
          <a:p>
            <a:r>
              <a:rPr lang="en-GB"/>
              <a:t>Słyszenie, że to twoja wina, że jesteś ofiarą przemocy, albo że przesadzasz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213421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AF531E-28D7-ECE5-C7CC-6EAFD7571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E158E09-4A9E-4B1F-C749-AA9BBD614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2F3DA6-FF50-14B4-72F2-A72ABF7AE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585417D-4B5B-D9FD-36B3-A79C63E0D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97" y="73189"/>
            <a:ext cx="9557206" cy="1539711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/>
              <a:t>Jak możemy pomóc? Zwróć uwagę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28A8327-44B2-2F5C-97AD-78EC62D16806}"/>
              </a:ext>
            </a:extLst>
          </p:cNvPr>
          <p:cNvSpPr txBox="1">
            <a:spLocks/>
          </p:cNvSpPr>
          <p:nvPr/>
        </p:nvSpPr>
        <p:spPr>
          <a:xfrm>
            <a:off x="330200" y="1597024"/>
            <a:ext cx="10223500" cy="5032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200" b="1">
                <a:solidFill>
                  <a:srgbClr val="B43900"/>
                </a:solidFill>
              </a:rPr>
              <a:t>Jak możemy, tak jak Jezus, mieć oczy szeroko otwarte, aby dostrzegać osoby w naszym otoczeniu, które mogą cierpieć, i okazywać im Bożą miłość?</a:t>
            </a:r>
            <a:endParaRPr lang="en-GB" sz="3200">
              <a:solidFill>
                <a:srgbClr val="B43900"/>
              </a:solidFill>
            </a:endParaRPr>
          </a:p>
          <a:p>
            <a:r>
              <a:rPr lang="en-GB" sz="3200"/>
              <a:t>Wierzmy, że łagodzenie cierpień innych jest ważnym zadaniem dla ludu Bożego na ziemi.</a:t>
            </a:r>
          </a:p>
          <a:p>
            <a:r>
              <a:rPr lang="en-GB" sz="3200"/>
              <a:t>Módlcie się, aby nasze oczy zostały otwarte.</a:t>
            </a:r>
          </a:p>
          <a:p>
            <a:r>
              <a:rPr lang="en-GB" sz="3200"/>
              <a:t>Wsłuchajcie się w podszepty Ducha Świętego.</a:t>
            </a:r>
          </a:p>
          <a:p>
            <a:r>
              <a:rPr lang="en-GB" sz="3200"/>
              <a:t>Delikatnie, bezpiecznie i z zachowaniem poufności sprawdzajmy, co u osób, o które się martwimy, aby pokazać, że je dostrzegliśmy i że nam na nich zależy. </a:t>
            </a:r>
          </a:p>
          <a:p>
            <a:r>
              <a:rPr lang="en-GB" sz="3200"/>
              <a:t>Pamiętajmy, że poufność jest bardzo ważną zasadą, gdy wspieramy osoby po traumatycznych przeżyciach.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409867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FD8DB1-D1AC-83C9-398C-8963E8CAE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1CB9B8-402D-64FC-5250-ACCF6BA69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B754C7-1714-F64B-D2E9-78543AC13C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6415478-E1C6-4F34-86BC-6ADD3F82B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73025"/>
            <a:ext cx="9556750" cy="1438275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B43900"/>
                </a:solidFill>
              </a:rPr>
              <a:t>W czym możemy pomóc? Posłuchaj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BE0601-0962-668F-5686-0281923A33FB}"/>
              </a:ext>
            </a:extLst>
          </p:cNvPr>
          <p:cNvSpPr txBox="1">
            <a:spLocks/>
          </p:cNvSpPr>
          <p:nvPr/>
        </p:nvSpPr>
        <p:spPr>
          <a:xfrm>
            <a:off x="320040" y="1522062"/>
            <a:ext cx="10093960" cy="49714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Módl się, aby Duch Święty pomógł ci dobrze słuchać</a:t>
            </a:r>
          </a:p>
          <a:p>
            <a:r>
              <a:rPr lang="en-US" sz="3600" dirty="0"/>
              <a:t>Postaraj się zachować spokój.</a:t>
            </a:r>
          </a:p>
          <a:p>
            <a:r>
              <a:rPr lang="en-US" sz="3600" dirty="0"/>
              <a:t>Oddychaj głęboko.</a:t>
            </a:r>
          </a:p>
          <a:p>
            <a:r>
              <a:rPr lang="en-US" sz="3600" dirty="0"/>
              <a:t>Słuchaj oczami – nawiąż kontakt wzrokowy, aby pokazać, że skupiasz na nich swoją uwagę.</a:t>
            </a:r>
          </a:p>
          <a:p>
            <a:r>
              <a:rPr lang="en-US" sz="3600" dirty="0"/>
              <a:t>Słuchaj uszami – naprawdę wsłuchuj się w jego słowa. </a:t>
            </a:r>
          </a:p>
          <a:p>
            <a:r>
              <a:rPr lang="en-US" sz="3600" dirty="0"/>
              <a:t>Słuchaj umysłem – zastanów się nad tym, co mówi, wsłuchaj się w jego emocje, myśli, pytania, obawy, lęki...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36444985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8FA655-DB83-46F2-9908-C13EC031F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4F56AA6-D079-39A0-B84F-6C9E7B449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ACD201-5224-6ECD-EDF4-5F927D7251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A086493-A78E-47A2-A970-E96B25F0D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706" y="241300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 Rounded MT Bold" panose="020F0704030504030204" pitchFamily="34" charset="77"/>
              </a:rPr>
              <a:t>Sztuka słuchania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11F171F-45EE-4833-B6FE-E009EEA8BEBF}"/>
              </a:ext>
            </a:extLst>
          </p:cNvPr>
          <p:cNvSpPr txBox="1">
            <a:spLocks/>
          </p:cNvSpPr>
          <p:nvPr/>
        </p:nvSpPr>
        <p:spPr>
          <a:xfrm>
            <a:off x="317501" y="1541463"/>
            <a:ext cx="10236200" cy="50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/>
              <a:t>Bądź ciekawy — zadawaj serdeczne, otwarte pytania, które zachęcą rozmówcę do dalszej rozmowy, jeśli ma na to ochotę. Pomóż mu poczuć się swobodnie, aby mógł powiedzieć to, co ma do powiedzenia.</a:t>
            </a:r>
          </a:p>
          <a:p>
            <a:r>
              <a:rPr lang="en-US" sz="3600"/>
              <a:t>Pamiętaj, że każdy inaczej reaguje na traumę. Niektórzy będą mówić spokojnie, inni będą bardzo zaniepokojeni, i to jest w porządku, że reagują w sposób, który jest dla nich najlepszy. </a:t>
            </a:r>
          </a:p>
          <a:p>
            <a:r>
              <a:rPr lang="en-US" sz="3600"/>
              <a:t>Mogą również wydawać się niespójni z powodu wpływu traumy na ich mózg i pamięć.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50905843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46B7F0-1E3B-0095-A775-B16640432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CC5497-C600-CC9A-CCE6-3C4E6EA76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57DA3F-6986-0EE3-D38A-8666A4A79C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66BA129-B956-6280-120C-42655100F14F}"/>
              </a:ext>
            </a:extLst>
          </p:cNvPr>
          <p:cNvSpPr txBox="1">
            <a:spLocks/>
          </p:cNvSpPr>
          <p:nvPr/>
        </p:nvSpPr>
        <p:spPr>
          <a:xfrm>
            <a:off x="510706" y="2413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Arial Rounded MT Bold" panose="020F0704030504030204" pitchFamily="34" charset="77"/>
              </a:rPr>
              <a:t>Umiejętność aktywnego słuchania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B220C8C-B4BD-5471-0864-155074A8464B}"/>
              </a:ext>
            </a:extLst>
          </p:cNvPr>
          <p:cNvSpPr txBox="1">
            <a:spLocks/>
          </p:cNvSpPr>
          <p:nvPr/>
        </p:nvSpPr>
        <p:spPr>
          <a:xfrm>
            <a:off x="292608" y="1572768"/>
            <a:ext cx="10147629" cy="5001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/>
              <a:t>Zrozum i docenij ich odwagę w wyrażaniu swoich opinii.</a:t>
            </a:r>
          </a:p>
          <a:p>
            <a:r>
              <a:rPr lang="en-US" sz="4000"/>
              <a:t>Podkreśl swoją troskę i miłość.</a:t>
            </a:r>
          </a:p>
          <a:p>
            <a:r>
              <a:rPr lang="en-US" sz="4000"/>
              <a:t>Pamiętaj, że twoje ciepłe, pełne akceptacji i skupione słuchanie jest dla nich bardzo cennym darem.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38540927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1FA5A6-954F-B9E8-6848-55422B2AC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1E2636-B17D-6C15-7019-7C8823A9E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2B965A-1423-98C4-9759-F9AB52A2B5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BB88764-7200-71CF-7EBC-496141392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0" y="207963"/>
            <a:ext cx="6359236" cy="1325562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 Rounded MT Bold" panose="020F0704030504030204" pitchFamily="34" charset="77"/>
              </a:rPr>
              <a:t>Rozmowa o skutkach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A0D0C-5A38-3554-7264-47B437867C53}"/>
              </a:ext>
            </a:extLst>
          </p:cNvPr>
          <p:cNvSpPr txBox="1">
            <a:spLocks/>
          </p:cNvSpPr>
          <p:nvPr/>
        </p:nvSpPr>
        <p:spPr>
          <a:xfrm>
            <a:off x="4457700" y="1533525"/>
            <a:ext cx="5975350" cy="5116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/>
              <a:t>Czasami zmuszanie kogoś do ponownego opowiadania o przeżytych wydarzeniach może spowodować ponowną traumę.</a:t>
            </a:r>
          </a:p>
          <a:p>
            <a:r>
              <a:rPr lang="en-US" sz="4400"/>
              <a:t>Zamiast tego zapytaj, jaki </a:t>
            </a:r>
            <a:r>
              <a:rPr lang="en-US" sz="4400" i="1"/>
              <a:t>wpływ </a:t>
            </a:r>
            <a:r>
              <a:rPr lang="en-US" sz="4400"/>
              <a:t>to doświadczenie miało na ich życie.</a:t>
            </a:r>
          </a:p>
          <a:p>
            <a:endParaRPr lang="en-US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72452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CC91F5-71A7-4F27-3590-DD5E99CA5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FF627E7-C7AA-EC22-CD8F-84084693F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D35A89-6AA2-9241-5031-CA1312D6A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AA07445-797F-3B2F-5BFB-BD4F40C1F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0" y="207963"/>
            <a:ext cx="6359236" cy="1325562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 Rounded MT Bold" panose="020F0704030504030204" pitchFamily="34" charset="77"/>
              </a:rPr>
              <a:t>Rozmowa o skutkach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9D3F321-5005-B8CA-0357-62133F527C9F}"/>
              </a:ext>
            </a:extLst>
          </p:cNvPr>
          <p:cNvSpPr txBox="1">
            <a:spLocks/>
          </p:cNvSpPr>
          <p:nvPr/>
        </p:nvSpPr>
        <p:spPr>
          <a:xfrm>
            <a:off x="4457700" y="1533525"/>
            <a:ext cx="5975350" cy="51165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/>
              <a:t>W jaki sposób to doświadczenie zmieniło ich sposób myślenia, postrzeganie samych siebie, sposób, w jaki rozmawiają ze sobą, ich równowagę emocjonalną, wyobrażenie o Bogu, stan zdrowia, poczucie bezpieczeństwa i tak dalej?</a:t>
            </a:r>
          </a:p>
          <a:p>
            <a:r>
              <a:rPr lang="en-US" sz="3200"/>
              <a:t>Mogą wyrazić swoje odczucia w poezji, sztuce lub rzeźbie. Mogą też znaleźć piosenkę lub utwór muzyczny, który oddaje to, co czują.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018927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D77684-E276-55A5-74C5-CF7DCA17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F47CE56-3255-6988-F175-4CA9C916A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17937A-519F-4FCE-428F-E65293AD93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D4AFF49-B838-7417-B5B5-4544923D5F56}"/>
              </a:ext>
            </a:extLst>
          </p:cNvPr>
          <p:cNvSpPr txBox="1">
            <a:spLocks/>
          </p:cNvSpPr>
          <p:nvPr/>
        </p:nvSpPr>
        <p:spPr>
          <a:xfrm>
            <a:off x="3556000" y="420357"/>
            <a:ext cx="6782955" cy="1188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b="1" dirty="0"/>
              <a:t>Ważne przesłania przynoszące ukojenie i pocieszenie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C74A54FF-D86A-4349-37D6-D0FBE0CED7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33183"/>
              </p:ext>
            </p:extLst>
          </p:nvPr>
        </p:nvGraphicFramePr>
        <p:xfrm>
          <a:off x="114301" y="1838848"/>
          <a:ext cx="10198100" cy="4713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8401926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6045C2-6001-03B1-7E5E-9564EC84D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FF098C2-33BD-D654-F14F-A2F4B1522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F230A1-4A04-8DFE-63AE-619E3F287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B7A7557-D27A-B323-9721-CFB23A6FB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194" y="619125"/>
            <a:ext cx="5885306" cy="13255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Pomocne wiadomości —</a:t>
            </a:r>
            <a:br>
              <a:rPr lang="en-US" b="1" dirty="0"/>
            </a:br>
            <a:r>
              <a:rPr lang="en-US" b="1" dirty="0"/>
              <a:t>„Wierzę ci”</a:t>
            </a:r>
            <a:br>
              <a:rPr lang="en-US" sz="4000" dirty="0">
                <a:solidFill>
                  <a:srgbClr val="EBEBEB"/>
                </a:solidFill>
              </a:rPr>
            </a:br>
            <a:endParaRPr lang="en-US" sz="4000" dirty="0">
              <a:solidFill>
                <a:srgbClr val="EBEBEB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F6BC8B0-AE89-905C-D2DE-EB95909F5D8C}"/>
              </a:ext>
            </a:extLst>
          </p:cNvPr>
          <p:cNvSpPr txBox="1">
            <a:spLocks/>
          </p:cNvSpPr>
          <p:nvPr/>
        </p:nvSpPr>
        <p:spPr>
          <a:xfrm>
            <a:off x="4457699" y="1690688"/>
            <a:ext cx="6095375" cy="5116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dirty="0"/>
              <a:t>Jednym z największych lęków osób, które padły ofiarą przemocy, jest to, że inni im nie uwierzą. </a:t>
            </a:r>
          </a:p>
          <a:p>
            <a:r>
              <a:rPr lang="en-US" sz="3500" dirty="0"/>
              <a:t>Kiedy inni im nie wierzą, jest to „podwójna krzywda”.</a:t>
            </a:r>
          </a:p>
          <a:p>
            <a:r>
              <a:rPr lang="en-US" sz="3500" dirty="0"/>
              <a:t>Obawiają się, że doświadczą kolejnego bólu, wstydu, odrzucenia i obwiniania. 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FFFF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26141"/>
      </p:ext>
    </p:extLst>
  </p:cSld>
  <p:clrMapOvr>
    <a:masterClrMapping/>
  </p:clrMapOvr>
</p:sld>
</file>

<file path=ppt/slides/slide19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4B40B8-E827-FFC0-615D-29A9DB5E9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33D3F9-7933-D3E9-C35A-CF514FE4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C9FF8A-7E01-A279-E5D3-497BE4F51F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BD1BB4F-6C5A-A369-D587-CBCC27BB3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194" y="619125"/>
            <a:ext cx="5885306" cy="13255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Pomocne wiadomości —</a:t>
            </a:r>
            <a:br>
              <a:rPr lang="en-US" b="1" dirty="0"/>
            </a:br>
            <a:r>
              <a:rPr lang="en-US" b="1" dirty="0"/>
              <a:t>„Wierzę ci”</a:t>
            </a:r>
            <a:br>
              <a:rPr lang="en-US" sz="4000" dirty="0">
                <a:solidFill>
                  <a:srgbClr val="EBEBEB"/>
                </a:solidFill>
              </a:rPr>
            </a:br>
            <a:endParaRPr lang="en-US" sz="4000" dirty="0">
              <a:solidFill>
                <a:srgbClr val="EBEBEB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6FE0A53-A3B2-C870-7B2F-608E20611F43}"/>
              </a:ext>
            </a:extLst>
          </p:cNvPr>
          <p:cNvSpPr txBox="1">
            <a:spLocks/>
          </p:cNvSpPr>
          <p:nvPr/>
        </p:nvSpPr>
        <p:spPr>
          <a:xfrm>
            <a:off x="4521199" y="1690688"/>
            <a:ext cx="6031875" cy="5116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500" dirty="0"/>
              <a:t> </a:t>
            </a:r>
          </a:p>
          <a:p>
            <a:r>
              <a:rPr lang="en-US" sz="3500" dirty="0"/>
              <a:t>Bardzo rzadko zdarza się, by ludzie wysuwali fałszywe zarzuty dotyczące wykorzystywania i gwałtu.</a:t>
            </a:r>
          </a:p>
          <a:p>
            <a:pPr marL="0" indent="0">
              <a:buNone/>
            </a:pPr>
            <a:endParaRPr lang="en-US" sz="3500" dirty="0"/>
          </a:p>
          <a:p>
            <a:r>
              <a:rPr lang="en-US" sz="3500" dirty="0"/>
              <a:t>„Mówcie tylko to, co pomaga, każde słowo jest darem” (List do Efezjan 4:29, </a:t>
            </a:r>
            <a:r>
              <a:rPr lang="en-US" sz="3500" i="1" dirty="0"/>
              <a:t>The Message</a:t>
            </a:r>
            <a:r>
              <a:rPr lang="en-US" sz="3500" dirty="0"/>
              <a:t>).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FFFF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139623"/>
      </p:ext>
    </p:extLst>
  </p:cSld>
  <p:clrMapOvr>
    <a:masterClrMapping/>
  </p:clrMapOvr>
</p:sld>
</file>

<file path=ppt/slides/slide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D360F-BB29-32BA-8E1C-65FCDA47F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8D61CC-49C4-2E6F-0572-3B0C2FED85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" t="1666" b="1436"/>
          <a:stretch>
            <a:fillRect/>
          </a:stretch>
        </p:blipFill>
        <p:spPr>
          <a:xfrm>
            <a:off x="-88899" y="0"/>
            <a:ext cx="122809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15BF936-505A-C72A-3F7C-F901976EB5A6}"/>
              </a:ext>
            </a:extLst>
          </p:cNvPr>
          <p:cNvSpPr txBox="1">
            <a:spLocks/>
          </p:cNvSpPr>
          <p:nvPr/>
        </p:nvSpPr>
        <p:spPr>
          <a:xfrm>
            <a:off x="3195638" y="207963"/>
            <a:ext cx="7029450" cy="1325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>
                <a:latin typeface="Arial Rounded MT Bold" panose="020F0704030504030204" pitchFamily="34" charset="77"/>
              </a:rPr>
              <a:t>Wprowadzenie</a:t>
            </a:r>
            <a:endParaRPr lang="en-US" sz="6600" b="1" dirty="0">
              <a:latin typeface="Arial Rounded MT Bold" panose="020F0704030504030204" pitchFamily="34" charset="77"/>
            </a:endParaRP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A7F11C3-95C5-01F7-72E3-82C64E083D79}"/>
              </a:ext>
            </a:extLst>
          </p:cNvPr>
          <p:cNvSpPr txBox="1">
            <a:spLocks/>
          </p:cNvSpPr>
          <p:nvPr/>
        </p:nvSpPr>
        <p:spPr>
          <a:xfrm>
            <a:off x="265113" y="2001838"/>
            <a:ext cx="9959975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44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Skupimy się na okazywaniu współczucia osobom, które padły ofiarą przemocy</a:t>
            </a:r>
          </a:p>
          <a:p>
            <a:pPr marL="342900" indent="-342900"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en-US" sz="440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44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Pomysły przedstawione podczas tych warsztatów pomogą również innym osobom cierpiącym, smutnym i dotkniętym traumą. </a:t>
            </a:r>
          </a:p>
          <a:p>
            <a:pPr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4101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8D83E6-D4B7-5404-C883-BA5A7D7AF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B33B5D-6B51-1453-D6FD-EB1C634AD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BCFE45-C4B4-D9A9-322E-07F6D1A2D4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EFA4247-9CDA-E371-AA25-8DBE7AA84E57}"/>
              </a:ext>
            </a:extLst>
          </p:cNvPr>
          <p:cNvSpPr txBox="1">
            <a:spLocks/>
          </p:cNvSpPr>
          <p:nvPr/>
        </p:nvSpPr>
        <p:spPr>
          <a:xfrm>
            <a:off x="3556000" y="420357"/>
            <a:ext cx="6782955" cy="1188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b="1" dirty="0"/>
              <a:t>Ważne przesłania przynoszące ukojenie i pocieszenie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5E8027E4-196B-4355-B38A-4DB88C59F7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7867125"/>
              </p:ext>
            </p:extLst>
          </p:nvPr>
        </p:nvGraphicFramePr>
        <p:xfrm>
          <a:off x="0" y="1641765"/>
          <a:ext cx="10296144" cy="5020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8906135"/>
      </p:ext>
    </p:extLst>
  </p:cSld>
  <p:clrMapOvr>
    <a:masterClrMapping/>
  </p:clrMapOvr>
</p:sld>
</file>

<file path=ppt/slides/slide21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682EBA-A3D0-067F-AE5C-8D4001440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831B84-E86C-E74B-5216-3459CBBA4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76498A-9D8A-8F9F-2CEE-FFB55BC2D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F672FF2-D0FC-3EA0-645B-A889A2E7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990" y="200025"/>
            <a:ext cx="6373110" cy="1325563"/>
          </a:xfrm>
        </p:spPr>
        <p:txBody>
          <a:bodyPr>
            <a:normAutofit/>
          </a:bodyPr>
          <a:lstStyle/>
          <a:p>
            <a:r>
              <a:rPr lang="en-US" b="1" dirty="0"/>
              <a:t>Pocieszenie poprzez wysłuchanie historii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1F4F1C4-A9CC-5AC1-7B92-823EA9DA483A}"/>
              </a:ext>
            </a:extLst>
          </p:cNvPr>
          <p:cNvSpPr txBox="1">
            <a:spLocks/>
          </p:cNvSpPr>
          <p:nvPr/>
        </p:nvSpPr>
        <p:spPr>
          <a:xfrm>
            <a:off x="4406900" y="1460500"/>
            <a:ext cx="6026150" cy="52505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dirty="0"/>
              <a:t>Wysłuchanie czyjejś historii i pocieszenie tej osoby to biblijny sposób na pomoc w uleczeniu traum, tragedii i rozczarowań życiowych.</a:t>
            </a:r>
          </a:p>
          <a:p>
            <a:r>
              <a:rPr lang="en-US" sz="3500" dirty="0"/>
              <a:t>„Błogosławieni, którzy płaczą, albowiem oni będą pocieszeni” (Mt 5,4).</a:t>
            </a:r>
          </a:p>
          <a:p>
            <a:r>
              <a:rPr lang="en-GB" sz="3500" dirty="0"/>
              <a:t>„Jesteś błogosławiony, gdy czujesz, że straciłeś to, co jest ci najdroższe. Tylko wtedy możesz zostać objęty przez Tego, który jest ci najdroższy” </a:t>
            </a:r>
            <a:r>
              <a:rPr lang="en-US" sz="3500" dirty="0"/>
              <a:t>(Mt 5,4, </a:t>
            </a:r>
            <a:r>
              <a:rPr lang="en-GB" sz="3500" i="1" dirty="0"/>
              <a:t>The Message</a:t>
            </a:r>
            <a:r>
              <a:rPr lang="en-GB" sz="3500" dirty="0"/>
              <a:t>).</a:t>
            </a:r>
          </a:p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037342"/>
      </p:ext>
    </p:extLst>
  </p:cSld>
  <p:clrMapOvr>
    <a:masterClrMapping/>
  </p:clrMapOvr>
</p:sld>
</file>

<file path=ppt/slides/slide22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0B53E5-E6E4-8655-EAA1-DC873539E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160303C-596C-0F8F-8B30-16509BC0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C4A5CF-95D0-113F-A8FD-BB45636CD9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E3259F0-D723-A709-5CDE-A1C323184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990" y="200025"/>
            <a:ext cx="6373110" cy="1325563"/>
          </a:xfrm>
        </p:spPr>
        <p:txBody>
          <a:bodyPr>
            <a:normAutofit/>
          </a:bodyPr>
          <a:lstStyle/>
          <a:p>
            <a:r>
              <a:rPr lang="en-US" b="1" dirty="0"/>
              <a:t>Pocieszenie w tej historii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6CF515-49D0-3A12-3FDC-CB9EFAC766E5}"/>
              </a:ext>
            </a:extLst>
          </p:cNvPr>
          <p:cNvSpPr txBox="1">
            <a:spLocks/>
          </p:cNvSpPr>
          <p:nvPr/>
        </p:nvSpPr>
        <p:spPr>
          <a:xfrm>
            <a:off x="4432300" y="1447801"/>
            <a:ext cx="6000750" cy="5054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/>
              <a:t>„Płaczcie z tymi, którzy płaczą” (Rzymian 12:15, NIV).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3200" dirty="0"/>
              <a:t>„[Bóg] pociesza nas we wszystkich naszych utrapieniach, abyśmy mogli pocieszać tych, którzy znajdują się w jakichkolwiek utrapieniach, tą pociechą, jaką sami otrzymujemy od Boga. Bo tak jak obficie uczestniczymy w cierpieniach Chrystusa, tak też przez Chrystusa obfituje nasza pociecha” (2 List do Koryntian 1:4, 5, NIV).</a:t>
            </a:r>
          </a:p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595961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2D2375-B5F1-C99B-951E-CF3BA72C7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B265D6C-3A27-7A00-4493-01E829CCC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 Rounded MT Bold" panose="020F0704030504030204" pitchFamily="34" charset="77"/>
              </a:rPr>
              <a:t>Zaoferuj pomoc, by złagodzić cierpienie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6FFF52-93B7-3EF1-E772-48A90748C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929283"/>
            <a:ext cx="10087289" cy="4938764"/>
          </a:xfrm>
        </p:spPr>
        <p:txBody>
          <a:bodyPr>
            <a:normAutofit fontScale="92500" lnSpcReduction="20000"/>
          </a:bodyPr>
          <a:lstStyle/>
          <a:p>
            <a:r>
              <a:rPr lang="en-GB" sz="3900" dirty="0"/>
              <a:t>Zapytaj: „Co mogę teraz zrobić, aby ci pomóc i wesprzeć cię?”.</a:t>
            </a:r>
          </a:p>
          <a:p>
            <a:r>
              <a:rPr lang="en-GB" sz="3900" dirty="0"/>
              <a:t>Módl się – daj im znać, że Bóg się o nich troszczy.</a:t>
            </a:r>
          </a:p>
          <a:p>
            <a:r>
              <a:rPr lang="en-GB" sz="3900" dirty="0"/>
              <a:t>Nadal słuchaj i bądź przy tej osobie, gdy będzie potrzebowała porozmawiać.</a:t>
            </a:r>
          </a:p>
          <a:p>
            <a:r>
              <a:rPr lang="en-GB" sz="3900" dirty="0"/>
              <a:t>Pomóż im uzyskać </a:t>
            </a:r>
            <a:r>
              <a:rPr lang="en-GB" sz="3900" dirty="0"/>
              <a:t>wsparcie </a:t>
            </a:r>
            <a:r>
              <a:rPr lang="en-GB" sz="3900" dirty="0"/>
              <a:t>medyczne, prawne i </a:t>
            </a:r>
            <a:r>
              <a:rPr lang="en-GB" sz="3900" dirty="0" err="1"/>
              <a:t>psychologiczne</a:t>
            </a:r>
            <a:r>
              <a:rPr lang="en-GB" sz="3900" dirty="0"/>
              <a:t>.</a:t>
            </a:r>
          </a:p>
          <a:p>
            <a:r>
              <a:rPr lang="en-GB" sz="3900" dirty="0"/>
              <a:t>Pomóż chronić ich przed dalszymi nadużyciami.</a:t>
            </a:r>
          </a:p>
          <a:p>
            <a:r>
              <a:rPr lang="en-GB" sz="3900" dirty="0"/>
              <a:t>Nadal okazuj troskę i sprawdzaj, co u nich słychać, w ciepły i pełen miłości sposób.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00055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A66A33-50B9-7CA3-204E-9E54DB29C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E1355F3-280C-CDB2-53FE-0048594E5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071" y="243591"/>
            <a:ext cx="4638903" cy="1400530"/>
          </a:xfrm>
        </p:spPr>
        <p:txBody>
          <a:bodyPr>
            <a:normAutofit/>
          </a:bodyPr>
          <a:lstStyle/>
          <a:p>
            <a:r>
              <a:rPr lang="en-US" sz="5400" b="1" dirty="0"/>
              <a:t>Menu „Komfort”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1A67A0-3419-F49A-7987-D4AFB92CF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85586"/>
            <a:ext cx="10344462" cy="4351338"/>
          </a:xfrm>
        </p:spPr>
        <p:txBody>
          <a:bodyPr>
            <a:normAutofit/>
          </a:bodyPr>
          <a:lstStyle/>
          <a:p>
            <a:r>
              <a:rPr lang="en-US" sz="4800" dirty="0"/>
              <a:t>Stwórz menu komfortu.</a:t>
            </a:r>
          </a:p>
          <a:p>
            <a:r>
              <a:rPr lang="en-US" sz="4800" dirty="0"/>
              <a:t>Zapisz na nim wszystkie rzeczy, które dają tej osobie poczucie komfortu. </a:t>
            </a:r>
          </a:p>
          <a:p>
            <a:r>
              <a:rPr lang="en-US" sz="4800" dirty="0"/>
              <a:t>Pozwól jej wybrać to, na co ma ochotę, i weźcie wspólnie udział w tej czynności, jeśli wyrazi na to chęć.</a:t>
            </a:r>
          </a:p>
        </p:txBody>
      </p:sp>
    </p:spTree>
    <p:extLst>
      <p:ext uri="{BB962C8B-B14F-4D97-AF65-F5344CB8AC3E}">
        <p14:creationId xmlns:p14="http://schemas.microsoft.com/office/powerpoint/2010/main" val="458362448"/>
      </p:ext>
    </p:extLst>
  </p:cSld>
  <p:clrMapOvr>
    <a:masterClrMapping/>
  </p:clrMapOvr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2159A4-FB4D-162F-5A9E-7DA97DB3B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122029-F9D6-37B1-3DF6-4932DDA96290}"/>
              </a:ext>
            </a:extLst>
          </p:cNvPr>
          <p:cNvSpPr txBox="1">
            <a:spLocks/>
          </p:cNvSpPr>
          <p:nvPr/>
        </p:nvSpPr>
        <p:spPr>
          <a:xfrm>
            <a:off x="203200" y="1778000"/>
            <a:ext cx="10325100" cy="48626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Wypełnij koszyk rzeczami, które mogą przynieść pocieszenie: </a:t>
            </a:r>
          </a:p>
          <a:p>
            <a:r>
              <a:rPr lang="en-US" sz="3600" dirty="0"/>
              <a:t>Krótkie, inspirujące książeczki</a:t>
            </a:r>
          </a:p>
          <a:p>
            <a:r>
              <a:rPr lang="en-US" sz="3600" dirty="0"/>
              <a:t>Krem do rąk</a:t>
            </a:r>
          </a:p>
          <a:p>
            <a:r>
              <a:rPr lang="en-US" sz="3600" dirty="0"/>
              <a:t>Ulubiony napój </a:t>
            </a:r>
          </a:p>
          <a:p>
            <a:r>
              <a:rPr lang="en-US" sz="3600" dirty="0"/>
              <a:t>Ręcznie napisana modlitwa lub kartka z życzeniami</a:t>
            </a:r>
          </a:p>
          <a:p>
            <a:r>
              <a:rPr lang="en-US" sz="3600" dirty="0"/>
              <a:t>Kreatywne zajęcie — kartki do kolorowania z wersetami itp. </a:t>
            </a:r>
          </a:p>
          <a:p>
            <a:r>
              <a:rPr lang="en-US" sz="3600" dirty="0"/>
              <a:t>Wydruk listu „Father’s Love Letter” — </a:t>
            </a:r>
            <a:r>
              <a:rPr lang="en-US" sz="3600" dirty="0" err="1"/>
              <a:t>FathersLoveLetter.com</a:t>
            </a:r>
            <a:endParaRPr lang="en-US" sz="3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482C3D-F53E-EAA2-4A07-85CD81395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071" y="243591"/>
            <a:ext cx="4638903" cy="1400530"/>
          </a:xfrm>
        </p:spPr>
        <p:txBody>
          <a:bodyPr>
            <a:normAutofit/>
          </a:bodyPr>
          <a:lstStyle/>
          <a:p>
            <a:r>
              <a:rPr lang="en-US" sz="5400" b="1" dirty="0"/>
              <a:t>Koszyk pocieszenia</a:t>
            </a:r>
          </a:p>
        </p:txBody>
      </p:sp>
    </p:spTree>
    <p:extLst>
      <p:ext uri="{BB962C8B-B14F-4D97-AF65-F5344CB8AC3E}">
        <p14:creationId xmlns:p14="http://schemas.microsoft.com/office/powerpoint/2010/main" val="2975509937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60F7D8-5101-1246-4191-8964EA22D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C7322B7-11E8-33C4-8399-74415D3C5B8E}"/>
              </a:ext>
            </a:extLst>
          </p:cNvPr>
          <p:cNvSpPr txBox="1">
            <a:spLocks/>
          </p:cNvSpPr>
          <p:nvPr/>
        </p:nvSpPr>
        <p:spPr>
          <a:xfrm>
            <a:off x="405985" y="1866990"/>
            <a:ext cx="9967208" cy="47736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CB0DA-56FE-5557-7AF0-38BD1C706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281" y="127000"/>
            <a:ext cx="6188190" cy="1622321"/>
          </a:xfrm>
        </p:spPr>
        <p:txBody>
          <a:bodyPr>
            <a:normAutofit/>
          </a:bodyPr>
          <a:lstStyle/>
          <a:p>
            <a:r>
              <a:rPr lang="en-GB" sz="6000" b="1" dirty="0"/>
              <a:t>Siedzenie z Bogiem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6E1F3621-4F29-238A-4513-2BBA5B392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893" y="1995488"/>
            <a:ext cx="9959300" cy="4468812"/>
          </a:xfrm>
        </p:spPr>
        <p:txBody>
          <a:bodyPr>
            <a:normAutofit fontScale="92500" lnSpcReduction="20000"/>
          </a:bodyPr>
          <a:lstStyle/>
          <a:p>
            <a:r>
              <a:rPr lang="en-US" sz="4300" dirty="0"/>
              <a:t>Wyobraź sobie, że siedzisz z Bogiem, a On cię mocno przytula. </a:t>
            </a:r>
          </a:p>
          <a:p>
            <a:pPr marL="0" indent="0">
              <a:buNone/>
            </a:pPr>
            <a:endParaRPr lang="en-US" sz="4300" dirty="0"/>
          </a:p>
          <a:p>
            <a:r>
              <a:rPr lang="en-US" sz="4300" dirty="0"/>
              <a:t>Uśmiecha się do ciebie, przytula cię mocno i mówi ci to, co – jak On wie – twoje złamane i zranione serce najbardziej potrzebuje usłyszeć. </a:t>
            </a:r>
          </a:p>
          <a:p>
            <a:pPr marL="0" indent="0">
              <a:buNone/>
            </a:pPr>
            <a:endParaRPr lang="en-US" sz="4300" dirty="0"/>
          </a:p>
          <a:p>
            <a:r>
              <a:rPr lang="en-US" sz="4300" dirty="0"/>
              <a:t>Zapisz swoją rozmowę z Bogiem Ojcem, który tak bardzo cię kocha.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714411"/>
      </p:ext>
    </p:extLst>
  </p:cSld>
  <p:clrMapOvr>
    <a:masterClrMapping/>
  </p:clrMapOvr>
</p:sld>
</file>

<file path=ppt/slides/slide2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0DAA3-65EC-842E-0712-70F54285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87886-1B66-1D60-50F3-04A0C6BDC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33BDD7-0056-B0FE-993A-282B7CA12F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599" y="0"/>
            <a:ext cx="122936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15E05DE-DEBB-F9E8-A164-ED2DF84550EA}"/>
              </a:ext>
            </a:extLst>
          </p:cNvPr>
          <p:cNvSpPr txBox="1">
            <a:spLocks/>
          </p:cNvSpPr>
          <p:nvPr/>
        </p:nvSpPr>
        <p:spPr>
          <a:xfrm>
            <a:off x="3835400" y="327025"/>
            <a:ext cx="6388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800" b="1"/>
              <a:t>Okaż współczucie </a:t>
            </a:r>
            <a:br>
              <a:rPr lang="en-US" sz="4800" b="1"/>
            </a:br>
            <a:r>
              <a:rPr lang="en-US" sz="4800" b="1"/>
              <a:t>wobec siebie</a:t>
            </a:r>
            <a:endParaRPr lang="en-US" sz="4800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7BDFD29-2EF7-FC67-12E2-AC009BE171F6}"/>
              </a:ext>
            </a:extLst>
          </p:cNvPr>
          <p:cNvSpPr txBox="1">
            <a:spLocks/>
          </p:cNvSpPr>
          <p:nvPr/>
        </p:nvSpPr>
        <p:spPr>
          <a:xfrm>
            <a:off x="317500" y="1868993"/>
            <a:ext cx="10082544" cy="482390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00"/>
              <a:t>Kiedy odczuwamy niepokój, nasz mózg doświadcza stresu i strachu, a my stajemy się nadmiernie wyczuleni na negatywne bodźce.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900"/>
          </a:p>
          <a:p>
            <a:r>
              <a:rPr lang="en-US" sz="3900"/>
              <a:t>Kiedy czujemy się spokojni, kochani i uspokojeni, czujemy się szczęśliwsi. </a:t>
            </a:r>
          </a:p>
          <a:p>
            <a:endParaRPr lang="en-US" sz="3900"/>
          </a:p>
          <a:p>
            <a:r>
              <a:rPr lang="en-US" sz="3900"/>
              <a:t>Bardzo ważne jest, aby wiedzieć, jak się uspokoić, gdy wywołują to w nas wspomnienia i niepokojące myśli.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900"/>
          </a:p>
          <a:p>
            <a:r>
              <a:rPr lang="en-US" sz="3900"/>
              <a:t>Nauka współczucia wobec siebie pomaga uspokoić umysł.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900"/>
          </a:p>
          <a:p>
            <a:endParaRPr lang="en-US" sz="3900"/>
          </a:p>
          <a:p>
            <a:endParaRPr lang="en-US" sz="3900"/>
          </a:p>
          <a:p>
            <a:pPr marL="0" indent="0">
              <a:buFont typeface="Arial" panose="020B0604020202020204" pitchFamily="34" charset="0"/>
              <a:buNone/>
            </a:pPr>
            <a:endParaRPr lang="en-US" sz="3900"/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745058"/>
      </p:ext>
    </p:extLst>
  </p:cSld>
  <p:clrMapOvr>
    <a:masterClrMapping/>
  </p:clrMapOvr>
</p:sld>
</file>

<file path=ppt/slides/slide2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925FB-6972-8C4B-249C-C282E16BA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2A859-89CB-7CE8-4F79-5EB6805D4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B29BEF-82D3-C1FA-CD42-5E2051B02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599" y="0"/>
            <a:ext cx="122936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00FA3EB-02A4-58B5-37E1-EE7B56109151}"/>
              </a:ext>
            </a:extLst>
          </p:cNvPr>
          <p:cNvSpPr txBox="1">
            <a:spLocks/>
          </p:cNvSpPr>
          <p:nvPr/>
        </p:nvSpPr>
        <p:spPr>
          <a:xfrm>
            <a:off x="3835400" y="327025"/>
            <a:ext cx="6388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800" b="1"/>
              <a:t>Okaż współczucie </a:t>
            </a:r>
            <a:br>
              <a:rPr lang="en-US" sz="4800" b="1"/>
            </a:br>
            <a:r>
              <a:rPr lang="en-US" sz="4800" b="1"/>
              <a:t>wobec siebie</a:t>
            </a:r>
            <a:endParaRPr lang="en-US" sz="48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4326E6D-F01B-E41D-3F18-33BBCB18F67E}"/>
              </a:ext>
            </a:extLst>
          </p:cNvPr>
          <p:cNvSpPr txBox="1">
            <a:spLocks/>
          </p:cNvSpPr>
          <p:nvPr/>
        </p:nvSpPr>
        <p:spPr>
          <a:xfrm>
            <a:off x="317501" y="1879601"/>
            <a:ext cx="10083800" cy="4851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100"/>
              <a:t>Powiedz sobie to, co powiedziałbyś cierpiącemu przyjacielowi w tej sytuacji. Jak okazałbyś mu współczucie?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100"/>
          </a:p>
          <a:p>
            <a:r>
              <a:rPr lang="en-US" sz="4100"/>
              <a:t>Jesteś cenny. Jesteś kochany. Jesteś otoczony troską i jesteś wartościowy.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100"/>
          </a:p>
          <a:p>
            <a:r>
              <a:rPr lang="en-US" sz="4100"/>
              <a:t>Pamiętaj, że Bóg okazuje ci wieczne współczucie i troszczy się o ciebie. Poszukaj w Biblii dowodów Jego współczucia.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100"/>
          </a:p>
          <a:p>
            <a:r>
              <a:rPr lang="en-US" sz="4100"/>
              <a:t>Wyznacz bezpieczne granice. </a:t>
            </a:r>
          </a:p>
          <a:p>
            <a:endParaRPr lang="en-US" sz="3200"/>
          </a:p>
          <a:p>
            <a:endParaRPr lang="en-US" sz="320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85152831"/>
      </p:ext>
    </p:extLst>
  </p:cSld>
  <p:clrMapOvr>
    <a:masterClrMapping/>
  </p:clrMapOvr>
</p:sld>
</file>

<file path=ppt/slides/slide2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471E4-EA08-176B-7420-DF95800BD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F0FC7-0D5E-8EF3-6EA7-7886D1196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F3A293-92C5-0F42-A5FD-522323A8B4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599" y="0"/>
            <a:ext cx="122936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86DDAD4-2D46-9D73-F0A7-077FB430FFC6}"/>
              </a:ext>
            </a:extLst>
          </p:cNvPr>
          <p:cNvSpPr txBox="1">
            <a:spLocks/>
          </p:cNvSpPr>
          <p:nvPr/>
        </p:nvSpPr>
        <p:spPr>
          <a:xfrm>
            <a:off x="3670300" y="365125"/>
            <a:ext cx="6667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/>
              <a:t>Odsłaniające oddechy</a:t>
            </a:r>
            <a:endParaRPr lang="en-US" sz="54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9C79E0-19DD-C4C6-EF54-668B8F025180}"/>
              </a:ext>
            </a:extLst>
          </p:cNvPr>
          <p:cNvSpPr txBox="1">
            <a:spLocks/>
          </p:cNvSpPr>
          <p:nvPr/>
        </p:nvSpPr>
        <p:spPr>
          <a:xfrm>
            <a:off x="317501" y="1828801"/>
            <a:ext cx="10109199" cy="46354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/>
              <a:t>Bóg stworzył nasze ciała tak, abyśmy odczuwali spokój, gdy bierzemy długie, głębokie wdechy przez nos i powoli wydychamy powietrze przez usta.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600"/>
          </a:p>
          <a:p>
            <a:r>
              <a:rPr lang="en-GB" sz="3600"/>
              <a:t>Spróbuj to zrobić trzy razy i zwróć uwagę, jak bardzo cię to uspokaja.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600"/>
          </a:p>
          <a:p>
            <a:r>
              <a:rPr lang="en-GB" sz="3600"/>
              <a:t>Wyobraź sobie, że dmuchasz bańki mydlane, albo po prostu dmuchaj prawdziwe bańki. Dmuchanie baniek to dobry sposób na doświadczenie kojącego oddechu. 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722494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705AD4-5941-C034-BBE5-DC5B3BEBB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61BCEF7-3FFF-CAD7-64A9-609D78915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13" y="207963"/>
            <a:ext cx="9959975" cy="1325562"/>
          </a:xfrm>
        </p:spPr>
        <p:txBody>
          <a:bodyPr/>
          <a:lstStyle/>
          <a:p>
            <a:r>
              <a:rPr lang="en-US" b="1" dirty="0"/>
              <a:t>Rodzaje przemocy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33BDEE-D6FE-BC33-1424-818BF23828C3}"/>
              </a:ext>
            </a:extLst>
          </p:cNvPr>
          <p:cNvSpPr txBox="1">
            <a:spLocks/>
          </p:cNvSpPr>
          <p:nvPr/>
        </p:nvSpPr>
        <p:spPr>
          <a:xfrm>
            <a:off x="307109" y="1535545"/>
            <a:ext cx="10183091" cy="5330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1"/>
              <a:t>Fizyczne </a:t>
            </a:r>
            <a:r>
              <a:rPr lang="en-US" sz="3600"/>
              <a:t>— przemoc, bicie, gryzienie, poparzenia, kopanie, rzucanie przedmiotami, grożenie itp.</a:t>
            </a:r>
          </a:p>
          <a:p>
            <a:r>
              <a:rPr lang="en-US" sz="3600" i="1"/>
              <a:t>Emocjonalne </a:t>
            </a:r>
            <a:r>
              <a:rPr lang="en-US" sz="3600"/>
              <a:t>— poniżanie, zawstydzanie, krytykowanie, fałszywe oskarżenia, obwinianie itp.</a:t>
            </a:r>
          </a:p>
          <a:p>
            <a:r>
              <a:rPr lang="en-US" sz="3600" i="1"/>
              <a:t>Kontrolujące/przymusowe </a:t>
            </a:r>
            <a:r>
              <a:rPr lang="en-US" sz="3600"/>
              <a:t>— wywieranie presji, by robić to, czego nie chcą</a:t>
            </a:r>
          </a:p>
          <a:p>
            <a:r>
              <a:rPr lang="en-US" sz="3600" i="1"/>
              <a:t>Finansowe </a:t>
            </a:r>
            <a:r>
              <a:rPr lang="en-US" sz="3600"/>
              <a:t>— ograniczanie środków finansowych, odbieranie pieniędzy, nie zapewnianie wystarczających środków na utrzymanie, mimo że fundusze są dostępne</a:t>
            </a:r>
          </a:p>
          <a:p>
            <a:endParaRPr lang="en-US" sz="3600"/>
          </a:p>
          <a:p>
            <a:pPr marL="0" indent="0">
              <a:buFont typeface="Arial" panose="020B0604020202020204" pitchFamily="34" charset="0"/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72090497"/>
      </p:ext>
    </p:extLst>
  </p:cSld>
  <p:clrMapOvr>
    <a:masterClrMapping/>
  </p:clrMapOvr>
</p:sld>
</file>

<file path=ppt/slides/slide3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C9BBB-A739-C90F-8AD9-0CDCB5581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9AF4E-B746-1111-E735-A9D6B545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CE11E6-402E-7439-7406-FB2938070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F28CC68-C4A0-0D43-5B12-8D4B5FC1AA42}"/>
              </a:ext>
            </a:extLst>
          </p:cNvPr>
          <p:cNvSpPr txBox="1">
            <a:spLocks/>
          </p:cNvSpPr>
          <p:nvPr/>
        </p:nvSpPr>
        <p:spPr>
          <a:xfrm>
            <a:off x="368300" y="365125"/>
            <a:ext cx="10782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/>
              <a:t>			100 rzeczy, które sprawiają radość</a:t>
            </a:r>
            <a:endParaRPr lang="en-GB" sz="54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1A0D1D-BBDB-2FFF-A2CB-B4E055784C13}"/>
              </a:ext>
            </a:extLst>
          </p:cNvPr>
          <p:cNvSpPr txBox="1">
            <a:spLocks/>
          </p:cNvSpPr>
          <p:nvPr/>
        </p:nvSpPr>
        <p:spPr>
          <a:xfrm>
            <a:off x="330200" y="1778000"/>
            <a:ext cx="10042994" cy="507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/>
              <a:t>„100 rzeczy” to projekt terapeutyczny.</a:t>
            </a:r>
          </a:p>
          <a:p>
            <a:r>
              <a:rPr lang="en-GB" sz="3600"/>
              <a:t>Weź paczkę 100 karteczek lub zeszyt ze 100 stronami. Zapisz każdą rzecz, która sprawia ci radość, na osobnej karteczce lub stronie. </a:t>
            </a:r>
          </a:p>
          <a:p>
            <a:r>
              <a:rPr lang="en-GB" sz="3600"/>
              <a:t>Co lubisz oglądać, słuchać, smakować, wąchać, dotykać? Jakie czynności sprawiają ci radość? </a:t>
            </a:r>
          </a:p>
          <a:p>
            <a:r>
              <a:rPr lang="en-GB" sz="3600"/>
              <a:t>Jakie są twoje ulubione książki, filmy, piosenki, historie biblijne, wersety biblijne, ubrania, miejsca, wspomnienia lub ludzie?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700">
              <a:solidFill>
                <a:srgbClr val="FFFFFF"/>
              </a:solidFill>
            </a:endParaRPr>
          </a:p>
          <a:p>
            <a:endParaRPr lang="en-GB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57451"/>
      </p:ext>
    </p:extLst>
  </p:cSld>
  <p:clrMapOvr>
    <a:masterClrMapping/>
  </p:clrMapOvr>
</p:sld>
</file>

<file path=ppt/slides/slide3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E1DF4-A668-7913-5543-C05042F3A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49C5F-3260-838A-E04E-65218E167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C112CA-0289-7AA7-1856-FF40F81130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961A89B-426D-1DB6-7018-1E18B0AF8C16}"/>
              </a:ext>
            </a:extLst>
          </p:cNvPr>
          <p:cNvSpPr txBox="1">
            <a:spLocks/>
          </p:cNvSpPr>
          <p:nvPr/>
        </p:nvSpPr>
        <p:spPr>
          <a:xfrm>
            <a:off x="368300" y="365125"/>
            <a:ext cx="10782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/>
              <a:t>			100 rzeczy, które sprawiają radość</a:t>
            </a:r>
            <a:endParaRPr lang="en-GB" sz="54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E5DA679-521C-3B8D-A127-FA9CF5702F3C}"/>
              </a:ext>
            </a:extLst>
          </p:cNvPr>
          <p:cNvSpPr txBox="1">
            <a:spLocks/>
          </p:cNvSpPr>
          <p:nvPr/>
        </p:nvSpPr>
        <p:spPr>
          <a:xfrm>
            <a:off x="304800" y="2083633"/>
            <a:ext cx="10068394" cy="4596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>
                <a:solidFill>
                  <a:srgbClr val="B43900"/>
                </a:solidFill>
              </a:rPr>
              <a:t>Codziennie wybieraj jedną kartkę i w jakiś sposób doświadczaj tej radości. Na odwrocie kartki opisz swoje doświadczenie związane z radością, podając datę. Możesz też ozdobić kartkę ilustracjami, naklejkami i rysunkami.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700">
              <a:solidFill>
                <a:srgbClr val="FFFFFF"/>
              </a:solidFill>
            </a:endParaRPr>
          </a:p>
          <a:p>
            <a:endParaRPr lang="en-GB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147845"/>
      </p:ext>
    </p:extLst>
  </p:cSld>
  <p:clrMapOvr>
    <a:masterClrMapping/>
  </p:clrMapOvr>
</p:sld>
</file>

<file path=ppt/slides/slide32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01FCBD-0E66-BDD9-CABF-6744824CF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7B2A657-3E11-FE48-AB8D-8809361CF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21E1C4-07DF-1ED3-CC57-92DBAB4364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D06872-D597-8A87-8AE6-300FE3053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238125"/>
            <a:ext cx="10058400" cy="1325563"/>
          </a:xfrm>
        </p:spPr>
        <p:txBody>
          <a:bodyPr>
            <a:normAutofit/>
          </a:bodyPr>
          <a:lstStyle/>
          <a:p>
            <a:pPr algn="ctr"/>
            <a:r>
              <a:rPr lang="en-GB" sz="6000" b="1" dirty="0"/>
              <a:t>Lista wdzięczności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58ED6-77C1-A10D-5559-3D899943C928}"/>
              </a:ext>
            </a:extLst>
          </p:cNvPr>
          <p:cNvSpPr txBox="1">
            <a:spLocks/>
          </p:cNvSpPr>
          <p:nvPr/>
        </p:nvSpPr>
        <p:spPr>
          <a:xfrm>
            <a:off x="330200" y="1524000"/>
            <a:ext cx="10079892" cy="517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/>
              <a:t>Sporządzenie listy wdzięczności to dobry sposób na utrwalenie każdego dnia. </a:t>
            </a:r>
          </a:p>
          <a:p>
            <a:r>
              <a:rPr lang="en-GB" sz="3600"/>
              <a:t>Kiedy odczuwamy wdzięczność, nie możemy odczuwać niepokoju.</a:t>
            </a:r>
          </a:p>
          <a:p>
            <a:r>
              <a:rPr lang="en-GB" sz="3600"/>
              <a:t>Możemy wymienić 30 rzeczy, za które jesteśmy dzisiaj wdzięczni.</a:t>
            </a:r>
          </a:p>
          <a:p>
            <a:r>
              <a:rPr lang="en-GB" sz="3600"/>
              <a:t>Możemy też po prostu zapisywać co najmniej 3 rzeczy dziennie w prostym dzienniku. Zróbmy też ich zdjęcia.</a:t>
            </a:r>
          </a:p>
          <a:p>
            <a:r>
              <a:rPr lang="en-GB" sz="3600"/>
              <a:t>Albo przejrzyj alfabet i zapisz po jednym słowie na każdą literę, aby opisać miłość Boga.</a:t>
            </a:r>
          </a:p>
          <a:p>
            <a:endParaRPr lang="en-GB">
              <a:solidFill>
                <a:srgbClr val="FFFFFF"/>
              </a:solidFill>
            </a:endParaRPr>
          </a:p>
          <a:p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864093"/>
      </p:ext>
    </p:extLst>
  </p:cSld>
  <p:clrMapOvr>
    <a:masterClrMapping/>
  </p:clrMapOvr>
</p:sld>
</file>

<file path=ppt/slides/slide33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6C2461-88D4-C65D-3E05-9DB1317BB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12BFDF9-5D2E-F665-2F1B-93ECB6327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4C7235-8C9D-C147-E485-75BC3A1569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8695CA6-4960-9457-4DB7-C68B911C2D5D}"/>
              </a:ext>
            </a:extLst>
          </p:cNvPr>
          <p:cNvSpPr txBox="1">
            <a:spLocks/>
          </p:cNvSpPr>
          <p:nvPr/>
        </p:nvSpPr>
        <p:spPr>
          <a:xfrm>
            <a:off x="406400" y="238125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/>
              <a:t>Co poszło dobrze (WWW)?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7345F37-8543-563F-4137-EE28B182D4F4}"/>
              </a:ext>
            </a:extLst>
          </p:cNvPr>
          <p:cNvSpPr txBox="1">
            <a:spLocks/>
          </p:cNvSpPr>
          <p:nvPr/>
        </p:nvSpPr>
        <p:spPr>
          <a:xfrm>
            <a:off x="149902" y="1546579"/>
            <a:ext cx="10300384" cy="49558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/>
              <a:t>Przed pójściem spać zapisz w małym dzienniku lub na karteczkach co najmniej 3 rzeczy, które dzisiaj poszły dobrze. </a:t>
            </a:r>
          </a:p>
          <a:p>
            <a:r>
              <a:rPr lang="en-GB" sz="3200"/>
              <a:t>Dodaj jedną rzecz, której się nauczyłeś, jedną, która cię zaskoczyła, oraz sytuację, w której dostrzegłeś dzisiaj obecność Boga.</a:t>
            </a:r>
          </a:p>
          <a:p>
            <a:r>
              <a:rPr lang="en-GB" sz="3200"/>
              <a:t>Pomoże ci to zapamiętać to, co poszło dobrze – a zazwyczaj jest to większość dnia – i pójdziesz spać z bardziej pozytywnym nastawieniem. </a:t>
            </a:r>
          </a:p>
          <a:p>
            <a:r>
              <a:rPr lang="en-GB" sz="3200"/>
              <a:t>Dla twojego dobrego samopoczucia lepiej jest skupiać się na tym, co poszło dobrze (Filipian 4:8), niż wyliczać swoje katastrofy.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1526340"/>
      </p:ext>
    </p:extLst>
  </p:cSld>
  <p:clrMapOvr>
    <a:masterClrMapping/>
  </p:clrMapOvr>
</p:sld>
</file>

<file path=ppt/slides/slide34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D093F0-AC63-015B-0F5F-BD646FBA5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7E4F7CD-BF59-937C-7197-5C8235167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FF2C13-607B-A253-D1A8-D9DA948D49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92B04D-4308-8F7B-5A77-911708BA4F78}"/>
              </a:ext>
            </a:extLst>
          </p:cNvPr>
          <p:cNvSpPr txBox="1">
            <a:spLocks/>
          </p:cNvSpPr>
          <p:nvPr/>
        </p:nvSpPr>
        <p:spPr>
          <a:xfrm>
            <a:off x="406400" y="238125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/>
              <a:t>Przegląd myśli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D8D3E9A-A4B8-5018-636D-99371D432302}"/>
              </a:ext>
            </a:extLst>
          </p:cNvPr>
          <p:cNvSpPr txBox="1">
            <a:spLocks/>
          </p:cNvSpPr>
          <p:nvPr/>
        </p:nvSpPr>
        <p:spPr>
          <a:xfrm>
            <a:off x="338667" y="1557868"/>
            <a:ext cx="10114844" cy="496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solidFill>
                  <a:srgbClr val="B43900"/>
                </a:solidFill>
              </a:rPr>
              <a:t>2 List do Koryntian 10:5 — </a:t>
            </a:r>
            <a:r>
              <a:rPr lang="en-GB" b="1">
                <a:solidFill>
                  <a:srgbClr val="B43900"/>
                </a:solidFill>
              </a:rPr>
              <a:t>„Burzymy argumenty i wszelką pychę, która przeciwstawia się poznaniu Boga, i poddajemy w niewolę każdą myśl, aby była posłuszna Chrystusowi” (NIV).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>
              <a:solidFill>
                <a:srgbClr val="C00000"/>
              </a:solidFill>
            </a:endParaRPr>
          </a:p>
          <a:p>
            <a:r>
              <a:rPr lang="en-US"/>
              <a:t>Weź notesik z małymi karteczkami.</a:t>
            </a:r>
          </a:p>
          <a:p>
            <a:pPr marL="285750" indent="-285750"/>
            <a:r>
              <a:rPr lang="en-US"/>
              <a:t>Zapisz negatywne myśli, które krążą w twojej głowie – te, które często przychodzą ci do głowy.</a:t>
            </a:r>
          </a:p>
          <a:p>
            <a:pPr marL="285750" indent="-285750"/>
            <a:r>
              <a:rPr lang="en-US"/>
              <a:t>Pogrupuj je według tematów lub podobnych treści. </a:t>
            </a:r>
          </a:p>
          <a:p>
            <a:pPr marL="285750" indent="-285750"/>
            <a:r>
              <a:rPr lang="en-US"/>
              <a:t>Przyjrzyj się im i zastanów się, w jaki sposób są one nieprawdziwe. </a:t>
            </a:r>
          </a:p>
          <a:p>
            <a:pPr marL="285750" indent="-285750"/>
            <a:r>
              <a:rPr lang="en-US"/>
              <a:t>Wrzuć je do starego pudełka i zniszcz.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134782"/>
      </p:ext>
    </p:extLst>
  </p:cSld>
  <p:clrMapOvr>
    <a:masterClrMapping/>
  </p:clrMapOvr>
</p:sld>
</file>

<file path=ppt/slides/slide35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D4B480-83E4-40F6-90C1-0630BBD0D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75590E-89A9-A264-29CD-0E9B69BF7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285489-0AAB-5017-F28E-D604F02FA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D3CE5B-21A7-6298-0700-9B388DF1D134}"/>
              </a:ext>
            </a:extLst>
          </p:cNvPr>
          <p:cNvSpPr txBox="1">
            <a:spLocks/>
          </p:cNvSpPr>
          <p:nvPr/>
        </p:nvSpPr>
        <p:spPr>
          <a:xfrm>
            <a:off x="406400" y="238125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/>
              <a:t>Przegląd myśli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EFF21850-EDE1-A734-46AA-84C9E2F19705}"/>
              </a:ext>
            </a:extLst>
          </p:cNvPr>
          <p:cNvSpPr txBox="1">
            <a:spLocks/>
          </p:cNvSpPr>
          <p:nvPr/>
        </p:nvSpPr>
        <p:spPr>
          <a:xfrm>
            <a:off x="338666" y="1531698"/>
            <a:ext cx="10034527" cy="52606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4000"/>
              <a:t>List do Filipian 4:8 — „Wszystko, co jest piękne... o tym rozmyślajcie”.</a:t>
            </a:r>
          </a:p>
          <a:p>
            <a:pPr marL="285750" indent="-285750"/>
            <a:r>
              <a:rPr lang="en-US" sz="4000"/>
              <a:t>Weź notesik z małymi karteczkami.</a:t>
            </a:r>
          </a:p>
          <a:p>
            <a:pPr marL="285750" indent="-285750"/>
            <a:r>
              <a:rPr lang="en-US" sz="4000"/>
              <a:t>Zapisuj w nich dodające otuchy, pocieszające i pełne miłości myśli oraz zastanów się, jak bardzo są one prawdziwe. </a:t>
            </a:r>
          </a:p>
          <a:p>
            <a:pPr marL="285750" indent="-285750"/>
            <a:r>
              <a:rPr lang="en-US" sz="4000"/>
              <a:t>Przechowuj je w pięknym pudełku i dodawaj kolejne. </a:t>
            </a:r>
          </a:p>
          <a:p>
            <a:pPr marL="285750" indent="-285750"/>
            <a:r>
              <a:rPr lang="en-US" sz="4000"/>
              <a:t>Kiedy pojawi się bolesna myśl, odrzuc ją jako kłamstwo i zastąp jedną z tych pięknych prawd.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036899"/>
      </p:ext>
    </p:extLst>
  </p:cSld>
  <p:clrMapOvr>
    <a:masterClrMapping/>
  </p:clrMapOvr>
</p:sld>
</file>

<file path=ppt/slides/slide3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5F4DB-DE61-E5A2-59AF-81C67AE11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D7CA0-DA5D-2B59-5470-3C924D9B3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C60C31-0277-5D81-793F-664785C345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B46DFC4-1C99-708E-2E45-2DFF998F7EDA}"/>
              </a:ext>
            </a:extLst>
          </p:cNvPr>
          <p:cNvSpPr txBox="1">
            <a:spLocks/>
          </p:cNvSpPr>
          <p:nvPr/>
        </p:nvSpPr>
        <p:spPr>
          <a:xfrm>
            <a:off x="4176889" y="203305"/>
            <a:ext cx="4893766" cy="1365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/>
              <a:t>Zostań rzecznikiem</a:t>
            </a:r>
            <a:endParaRPr lang="en-US" sz="48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F56B2D-1ADE-1571-AD99-BBE253BD3119}"/>
              </a:ext>
            </a:extLst>
          </p:cNvPr>
          <p:cNvSpPr txBox="1">
            <a:spLocks/>
          </p:cNvSpPr>
          <p:nvPr/>
        </p:nvSpPr>
        <p:spPr>
          <a:xfrm>
            <a:off x="316088" y="1825625"/>
            <a:ext cx="10134197" cy="469935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/>
              <a:t>Osobom, które doświadczyły przemocy, często pomaga rzecznik, który może zabrać głos w ich imieniu i występować w ich obronie.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600"/>
          </a:p>
          <a:p>
            <a:r>
              <a:rPr lang="en-US" sz="3600"/>
              <a:t>Im więcej z nas zabierze głos w obronie osób, które padły ofiarą przemocy, tym bezpieczniejszy stanie się świat.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600"/>
          </a:p>
          <a:p>
            <a:r>
              <a:rPr lang="en-US" sz="3600"/>
              <a:t>Musimy być ludźmi, którzy miłują miłosierdzie, postępują sprawiedliwie i kroczą pokornie z miłosiernym Bogiem, który troszczy się o cierpienie każdego stworzenia we wszechświecie, a zwłaszcza o swoje ukochane dzieci.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74664295"/>
      </p:ext>
    </p:extLst>
  </p:cSld>
  <p:clrMapOvr>
    <a:masterClrMapping/>
  </p:clrMapOvr>
</p:sld>
</file>

<file path=ppt/slides/slide3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BEB24-F206-20F4-611A-CF151A4D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312FD-1244-6BC2-72C3-63FC28F4B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0E27D2-4928-6478-DE41-55A11EF36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6DA58DF-1523-4FC7-2F61-D54F6420ECD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0515600" cy="50366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/>
              <a:t>Nie przestawajcie wspierać tych, którzy cierpią:</a:t>
            </a:r>
            <a:br>
              <a:rPr lang="en-US" sz="3200"/>
            </a:br>
            <a:r>
              <a:rPr lang="en-US" sz="3200"/>
              <a:t>módlcie się, okazujcie miłość, słuchajcie, pocieszajcie w łzach, łagodźcie lęki i troszczcie się o nich z wielkim współczuciem.</a:t>
            </a:r>
            <a:br>
              <a:rPr lang="en-GB"/>
            </a:br>
            <a:endParaRPr lang="en-US" dirty="0">
              <a:solidFill>
                <a:srgbClr val="EBEB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79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8694-DFC6-6C76-5502-BDDB55853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EBE6A-EF89-C51F-A4B9-F62B7E206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ECCC86-8EB1-244F-FA56-EA39F0919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FB52C95-B199-3988-BFF6-2483EC56FB4B}"/>
              </a:ext>
            </a:extLst>
          </p:cNvPr>
          <p:cNvSpPr txBox="1">
            <a:spLocks/>
          </p:cNvSpPr>
          <p:nvPr/>
        </p:nvSpPr>
        <p:spPr>
          <a:xfrm>
            <a:off x="3883379" y="365125"/>
            <a:ext cx="46961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/>
              <a:t>Końcowe przemyślenia</a:t>
            </a:r>
            <a:br>
              <a:rPr lang="en-GB" sz="3600">
                <a:solidFill>
                  <a:srgbClr val="EBEBEB"/>
                </a:solidFill>
              </a:rPr>
            </a:br>
            <a:endParaRPr lang="en-US" sz="3600" dirty="0">
              <a:solidFill>
                <a:srgbClr val="EBEBEB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4EBC9E1-B06E-B5F7-2E46-5965591FBF80}"/>
              </a:ext>
            </a:extLst>
          </p:cNvPr>
          <p:cNvSpPr txBox="1">
            <a:spLocks/>
          </p:cNvSpPr>
          <p:nvPr/>
        </p:nvSpPr>
        <p:spPr>
          <a:xfrm>
            <a:off x="327378" y="1817511"/>
            <a:ext cx="10120766" cy="48993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/>
              <a:t>Czego nauczyłeś się dzisiaj o okazywaniu współczucia?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200"/>
          </a:p>
          <a:p>
            <a:r>
              <a:rPr lang="en-US" sz="3200"/>
              <a:t>W jaki sposób okażesz współczucie wszystkim, których spotkasz w tym tygodniu (ponieważ nie wiesz, jakiego rodzaju ból przeżywają)?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200"/>
          </a:p>
          <a:p>
            <a:r>
              <a:rPr lang="en-US" sz="3200"/>
              <a:t>Jak możemy stać się najbardziej współczującym kościołem w naszej społeczności?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200"/>
          </a:p>
          <a:p>
            <a:r>
              <a:rPr lang="en-US" sz="3200"/>
              <a:t>Za każdym razem, gdy okazujesz współczucie komuś innemu, pokazujesz tej osobie, że Bóg ją kocha i troszczy się o nią. Każdy akt współczucia jest aktem misji.</a:t>
            </a:r>
            <a:endParaRPr lang="en-GB" sz="3200"/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825987"/>
      </p:ext>
    </p:extLst>
  </p:cSld>
  <p:clrMapOvr>
    <a:masterClrMapping/>
  </p:clrMapOvr>
</p:sld>
</file>

<file path=ppt/slides/slide3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AB600-9F95-4A1A-0DFD-5CBCF4816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02744-A4E0-E51A-96B6-72555B867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FCD9F6-5B5B-5C24-FD71-AE90278268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9EE2EB7-80DB-AEE1-6186-37A8DDF93A3C}"/>
              </a:ext>
            </a:extLst>
          </p:cNvPr>
          <p:cNvSpPr txBox="1">
            <a:spLocks/>
          </p:cNvSpPr>
          <p:nvPr/>
        </p:nvSpPr>
        <p:spPr>
          <a:xfrm>
            <a:off x="838200" y="534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/>
              <a:t>Modlitwa</a:t>
            </a:r>
            <a:br>
              <a:rPr lang="en-US" b="1">
                <a:solidFill>
                  <a:srgbClr val="EBEBEB"/>
                </a:solidFill>
              </a:rPr>
            </a:br>
            <a:endParaRPr lang="en-US" b="1" dirty="0">
              <a:solidFill>
                <a:srgbClr val="EBEBEB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DA7247F-F1B4-8392-F0DB-3B40B65A8DE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400" b="1"/>
              <a:t>Złamane serca</a:t>
            </a:r>
          </a:p>
          <a:p>
            <a:endParaRPr lang="en-GB" sz="4400" b="1"/>
          </a:p>
          <a:p>
            <a:endParaRPr lang="en-GB" sz="4400" b="1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AA61E6B-3AAC-A6C1-3554-FC0558746913}"/>
              </a:ext>
            </a:extLst>
          </p:cNvPr>
          <p:cNvSpPr txBox="1">
            <a:spLocks/>
          </p:cNvSpPr>
          <p:nvPr/>
        </p:nvSpPr>
        <p:spPr>
          <a:xfrm>
            <a:off x="3465688" y="2630312"/>
            <a:ext cx="6886223" cy="39285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GB" sz="6600" dirty="0"/>
              <a:t>Weź papierowe serce.</a:t>
            </a:r>
          </a:p>
          <a:p>
            <a:pPr marL="0" indent="0">
              <a:buClr>
                <a:schemeClr val="tx1"/>
              </a:buClr>
              <a:buNone/>
            </a:pPr>
            <a:endParaRPr lang="en-GB" sz="6600" dirty="0"/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GB" sz="6600" dirty="0"/>
              <a:t>Napisz na nim imię lub inicjał osoby, która padła ofiarą przemocy lub która cierpi i jest w szoku.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7035666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0543FA-6B0F-7617-6920-930D8B376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31C948F-C286-86EE-F1D7-E0CBCD8CF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5C83E2-5783-B179-0B2D-A0B1623890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D5E691B-B9C8-0E58-ACB9-4D330DFF5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13" y="207963"/>
            <a:ext cx="9959975" cy="1325562"/>
          </a:xfrm>
        </p:spPr>
        <p:txBody>
          <a:bodyPr/>
          <a:lstStyle/>
          <a:p>
            <a:r>
              <a:rPr lang="en-US" b="1" dirty="0"/>
              <a:t>Rodzaje przemocy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CE6D99-E69C-16A4-85B5-1ED504CCEBA4}"/>
              </a:ext>
            </a:extLst>
          </p:cNvPr>
          <p:cNvSpPr txBox="1">
            <a:spLocks/>
          </p:cNvSpPr>
          <p:nvPr/>
        </p:nvSpPr>
        <p:spPr>
          <a:xfrm>
            <a:off x="332509" y="1548245"/>
            <a:ext cx="10183091" cy="53305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1" dirty="0"/>
              <a:t>W relacjach międzyludzkich </a:t>
            </a:r>
            <a:r>
              <a:rPr lang="en-US" sz="3600" dirty="0"/>
              <a:t>— ograniczanie kontaktów z innymi</a:t>
            </a:r>
          </a:p>
          <a:p>
            <a:r>
              <a:rPr lang="en-US" sz="3600" i="1" dirty="0"/>
              <a:t>Przemoc wobec osób starszych </a:t>
            </a:r>
            <a:r>
              <a:rPr lang="en-US" sz="3600" dirty="0"/>
              <a:t>— znęcanie się nad bezbronnymi osobami starszymi</a:t>
            </a:r>
          </a:p>
          <a:p>
            <a:r>
              <a:rPr lang="en-US" sz="3600" i="1" dirty="0"/>
              <a:t>Przemoc na tle rasowym </a:t>
            </a:r>
            <a:r>
              <a:rPr lang="en-US" sz="3600" dirty="0"/>
              <a:t>— krzywdzenie i poniżanie osób o innym pochodzeniu etnicznym</a:t>
            </a:r>
          </a:p>
          <a:p>
            <a:r>
              <a:rPr lang="en-US" sz="3600" i="1" dirty="0"/>
              <a:t>Duchowe </a:t>
            </a:r>
            <a:r>
              <a:rPr lang="en-US" sz="3600" dirty="0"/>
              <a:t>— przemoc emocjonalna, fizyczna, seksualna, w relacjach, przymusowa i finansowa itp. w kontekście duchowym</a:t>
            </a:r>
          </a:p>
          <a:p>
            <a:r>
              <a:rPr lang="en-US" sz="3600" dirty="0"/>
              <a:t>Przemoc</a:t>
            </a:r>
            <a:r>
              <a:rPr lang="en-US" sz="3600" i="1" dirty="0"/>
              <a:t> seksualna </a:t>
            </a:r>
            <a:r>
              <a:rPr lang="en-US" sz="3600" dirty="0"/>
              <a:t>— zmuszanie do czynności seksualnych wbrew własnemu wyborowi i woli, krzywdzenie podczas stosunku seksualnego itp.</a:t>
            </a:r>
          </a:p>
          <a:p>
            <a:r>
              <a:rPr lang="en-US" sz="3600" dirty="0"/>
              <a:t>Istnieje wiele sposobów znęcania się nad innymi.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287577329"/>
      </p:ext>
    </p:extLst>
  </p:cSld>
  <p:clrMapOvr>
    <a:masterClrMapping/>
  </p:clrMapOvr>
</p:sld>
</file>

<file path=ppt/slides/slide4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49BBF-09C6-123B-0D1F-65EE870E0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00619-90DD-1228-E4D7-72A35F51A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319B46-CF74-C5DF-F620-FD32F90346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6533F2C-DF46-C30C-730B-9C2EEC361986}"/>
              </a:ext>
            </a:extLst>
          </p:cNvPr>
          <p:cNvSpPr txBox="1">
            <a:spLocks/>
          </p:cNvSpPr>
          <p:nvPr/>
        </p:nvSpPr>
        <p:spPr>
          <a:xfrm>
            <a:off x="838200" y="534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Modlitwa</a:t>
            </a:r>
            <a:br>
              <a:rPr lang="en-US" b="1" dirty="0">
                <a:solidFill>
                  <a:srgbClr val="EBEBEB"/>
                </a:solidFill>
              </a:rPr>
            </a:br>
            <a:endParaRPr lang="en-US" b="1" dirty="0">
              <a:solidFill>
                <a:srgbClr val="EBEBEB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3766CDA-4718-5CCB-B619-206BE4D6E20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400" b="1"/>
              <a:t>Złamane serca</a:t>
            </a:r>
          </a:p>
          <a:p>
            <a:endParaRPr lang="en-GB" sz="4400" b="1"/>
          </a:p>
          <a:p>
            <a:endParaRPr lang="en-GB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FD86F-E0FF-4636-4297-9F394D619ED6}"/>
              </a:ext>
            </a:extLst>
          </p:cNvPr>
          <p:cNvSpPr txBox="1">
            <a:spLocks/>
          </p:cNvSpPr>
          <p:nvPr/>
        </p:nvSpPr>
        <p:spPr>
          <a:xfrm>
            <a:off x="3465689" y="2528711"/>
            <a:ext cx="6747280" cy="3962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GB" sz="4600" dirty="0"/>
              <a:t>Rozedrzyj swoje serce, by symbolizować ich złamane serca.</a:t>
            </a:r>
          </a:p>
          <a:p>
            <a:pPr marL="0" indent="0">
              <a:buClr>
                <a:schemeClr val="tx1"/>
              </a:buClr>
              <a:buNone/>
            </a:pPr>
            <a:endParaRPr lang="en-GB" sz="4600" dirty="0"/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GB" sz="4600" dirty="0"/>
              <a:t>Trzymajcie rozdarte serce w dłoniach, gdy się modlimy.</a:t>
            </a:r>
          </a:p>
          <a:p>
            <a:endParaRPr lang="en-GB" sz="4600" dirty="0"/>
          </a:p>
          <a:p>
            <a:endParaRPr lang="en-GB" sz="4600" dirty="0"/>
          </a:p>
        </p:txBody>
      </p:sp>
    </p:spTree>
    <p:extLst>
      <p:ext uri="{BB962C8B-B14F-4D97-AF65-F5344CB8AC3E}">
        <p14:creationId xmlns:p14="http://schemas.microsoft.com/office/powerpoint/2010/main" val="1753244260"/>
      </p:ext>
    </p:extLst>
  </p:cSld>
  <p:clrMapOvr>
    <a:masterClrMapping/>
  </p:clrMapOvr>
</p:sld>
</file>

<file path=ppt/slides/slide4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35D95-C296-6048-0408-7E88F866D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7E495-B811-448E-C322-75B654767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7C85BB-833B-B999-1F9D-3EADE6234D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4282735-1DCD-F26B-BDE3-A84CD0945A65}"/>
              </a:ext>
            </a:extLst>
          </p:cNvPr>
          <p:cNvSpPr txBox="1">
            <a:spLocks/>
          </p:cNvSpPr>
          <p:nvPr/>
        </p:nvSpPr>
        <p:spPr>
          <a:xfrm>
            <a:off x="838200" y="534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Modlitwa</a:t>
            </a:r>
            <a:br>
              <a:rPr lang="en-US" b="1" dirty="0">
                <a:solidFill>
                  <a:srgbClr val="EBEBEB"/>
                </a:solidFill>
              </a:rPr>
            </a:br>
            <a:endParaRPr lang="en-US" b="1" dirty="0">
              <a:solidFill>
                <a:srgbClr val="EBEBEB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9E01645-BD52-A0F3-9D7C-1BCC8D2AA9F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400" b="1"/>
              <a:t>Złamane serca</a:t>
            </a:r>
          </a:p>
          <a:p>
            <a:endParaRPr lang="en-GB" sz="4400" b="1"/>
          </a:p>
          <a:p>
            <a:endParaRPr lang="en-GB" sz="44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057FAF-8607-4A88-8545-E6F5359F7C71}"/>
              </a:ext>
            </a:extLst>
          </p:cNvPr>
          <p:cNvSpPr txBox="1">
            <a:spLocks/>
          </p:cNvSpPr>
          <p:nvPr/>
        </p:nvSpPr>
        <p:spPr>
          <a:xfrm>
            <a:off x="3488267" y="2517422"/>
            <a:ext cx="6177781" cy="4222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GB" sz="4600" dirty="0"/>
              <a:t>Teraz weź kawałek taśmy, aby naprawić swoje serce, jako przypomnienie, że Bóg pragnie uleczyć wszystkie nasze złamania.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099229"/>
      </p:ext>
    </p:extLst>
  </p:cSld>
  <p:clrMapOvr>
    <a:masterClrMapping/>
  </p:clrMapOvr>
</p:sld>
</file>

<file path=ppt/slides/slide4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497F8-D4B5-3D80-1E4A-789619318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2909-2EF3-4231-686E-6A619D875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CB51B7-0757-6C2A-1EC7-A92374CD8F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873A639-1E92-B4AA-F37B-8E7B6C5BE8D0}"/>
              </a:ext>
            </a:extLst>
          </p:cNvPr>
          <p:cNvSpPr txBox="1">
            <a:spLocks/>
          </p:cNvSpPr>
          <p:nvPr/>
        </p:nvSpPr>
        <p:spPr>
          <a:xfrm>
            <a:off x="838200" y="534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Modlitwa</a:t>
            </a:r>
            <a:br>
              <a:rPr lang="en-US" b="1" dirty="0">
                <a:solidFill>
                  <a:srgbClr val="EBEBEB"/>
                </a:solidFill>
              </a:rPr>
            </a:br>
            <a:endParaRPr lang="en-US" b="1" dirty="0">
              <a:solidFill>
                <a:srgbClr val="EBEBEB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E1DE31-F30E-417C-6FEE-875F971F759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400" b="1"/>
              <a:t>Złamane serca</a:t>
            </a:r>
          </a:p>
          <a:p>
            <a:endParaRPr lang="en-GB" sz="4400" b="1"/>
          </a:p>
          <a:p>
            <a:endParaRPr lang="en-GB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CF1FE-B52A-4AF9-4E24-04BB8A97F4DE}"/>
              </a:ext>
            </a:extLst>
          </p:cNvPr>
          <p:cNvSpPr txBox="1">
            <a:spLocks/>
          </p:cNvSpPr>
          <p:nvPr/>
        </p:nvSpPr>
        <p:spPr>
          <a:xfrm>
            <a:off x="4245333" y="1461097"/>
            <a:ext cx="6157841" cy="53969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1600" b="1" baseline="300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400" b="1" baseline="30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3200" dirty="0"/>
              <a:t>Objawienie 21:4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3200" dirty="0"/>
              <a:t>„I Bóg otrze z ich oczu wszelką łzę; nie będzie już śmierci, ani smutku, ani płaczu. Nie będzie już bólu, bo to, co było wcześniej, przeminęło”.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3200" dirty="0"/>
              <a:t>Księga Koheleta 3:11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3200" dirty="0"/>
              <a:t>„On uczynił wszystko pięknym w swoim czasie”.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38026736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096C6C-721C-FC2F-9ED0-C4668AAE70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E348452-D295-B0EB-420B-2CD63AC39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0038" y="207963"/>
            <a:ext cx="6022975" cy="1325562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 Rounded MT Bold" panose="020F0704030504030204" pitchFamily="34" charset="77"/>
              </a:rPr>
              <a:t>Dlaczego to jest tak bolesne?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5B762D-38E1-966D-76DA-F72037045E0B}"/>
              </a:ext>
            </a:extLst>
          </p:cNvPr>
          <p:cNvSpPr txBox="1">
            <a:spLocks/>
          </p:cNvSpPr>
          <p:nvPr/>
        </p:nvSpPr>
        <p:spPr>
          <a:xfrm>
            <a:off x="4353791" y="1533525"/>
            <a:ext cx="6079362" cy="4981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/>
              <a:t>Przemoc stanowi ingerencję w wewnętrzny i społeczny świat innej osoby.</a:t>
            </a:r>
          </a:p>
          <a:p>
            <a:r>
              <a:rPr lang="en-US" sz="3600"/>
              <a:t>Może zniszczyć poczucie własnej tożsamości, relacje, zdrowie, dobrostan psychiczny i duchowość. </a:t>
            </a:r>
          </a:p>
          <a:p>
            <a:r>
              <a:rPr lang="en-US" sz="3600"/>
              <a:t>Jest to zachowanie samolubne i pełne przemocy. To jak osobisty akt wandalizmu.</a:t>
            </a:r>
          </a:p>
          <a:p>
            <a:endParaRPr lang="en-U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200467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B64F40-AA3B-6FD0-6037-517B8460D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A203BB8-2F70-41D8-5B1D-0F2A25146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385BA3-4825-AC8B-0739-54ABFDF18E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FDE235A-CC90-109D-93DF-A0640E9A0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0038" y="207963"/>
            <a:ext cx="6022975" cy="1325562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 Rounded MT Bold" panose="020F0704030504030204" pitchFamily="34" charset="77"/>
              </a:rPr>
              <a:t>Dlaczego to jest tak bolesne?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02C66F4-51FA-ECFD-B777-752D9A1F184E}"/>
              </a:ext>
            </a:extLst>
          </p:cNvPr>
          <p:cNvSpPr txBox="1">
            <a:spLocks/>
          </p:cNvSpPr>
          <p:nvPr/>
        </p:nvSpPr>
        <p:spPr>
          <a:xfrm>
            <a:off x="4353791" y="1533525"/>
            <a:ext cx="6079362" cy="4981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/>
              <a:t>Może to spowodować długotrwałe szkody w życiu danej osoby — w niektórych przypadkach prowadząc nawet do poważnych problemów ze zdrowiem psychicznym, wpływając na zdolność do pracy i zarabiania pieniędzy oraz zwiększając prawdopodobieństwo, że osoba ta sięgnie po narkotyki i alkohol, aby uśmierzyć ból</a:t>
            </a:r>
          </a:p>
          <a:p>
            <a:r>
              <a:rPr lang="en-US" sz="3600"/>
              <a:t>Wśród osób przebywających w więzieniach odnotowuje się wyższy odsetek tych, które w swoim życiu doświadczyły przemocy. </a:t>
            </a:r>
          </a:p>
          <a:p>
            <a:endParaRPr lang="en-U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238624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FE3944-CE40-54E2-7C96-2D632590A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ACCC60-FC71-D289-3BF9-EF9D88D96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217488"/>
            <a:ext cx="9966325" cy="1325562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 Rounded MT Bold" panose="020F0704030504030204" pitchFamily="34" charset="77"/>
              </a:rPr>
              <a:t>Jakie są niektóre z tych skutków?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85AB5A-9F9F-D992-A41C-94D1CDE4DC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614814"/>
              </p:ext>
            </p:extLst>
          </p:nvPr>
        </p:nvGraphicFramePr>
        <p:xfrm>
          <a:off x="314325" y="2001838"/>
          <a:ext cx="9966325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5876491"/>
      </p:ext>
    </p:extLst>
  </p:cSld>
  <p:clrMapOvr>
    <a:masterClrMapping/>
  </p:clrMapOvr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DA47A-23A7-2304-70B6-96E60BADD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8FD4D9-9ABF-0879-C178-486F62C50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599" y="0"/>
            <a:ext cx="122936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E97EB67-4BE1-BAC0-D8B8-518046F49455}"/>
              </a:ext>
            </a:extLst>
          </p:cNvPr>
          <p:cNvSpPr txBox="1">
            <a:spLocks/>
          </p:cNvSpPr>
          <p:nvPr/>
        </p:nvSpPr>
        <p:spPr>
          <a:xfrm>
            <a:off x="3860800" y="698500"/>
            <a:ext cx="584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b="1"/>
              <a:t>Przemoc jest całkowitym </a:t>
            </a:r>
            <a:br>
              <a:rPr lang="en-US" b="1"/>
            </a:br>
            <a:r>
              <a:rPr lang="en-US" b="1"/>
              <a:t>przeciwieństwem miłości.</a:t>
            </a:r>
            <a:br>
              <a:rPr lang="en-GB" b="1"/>
            </a:br>
            <a:endParaRPr lang="en-US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A18FD57-E717-DBF5-F0EE-B84C8D09AF4C}"/>
              </a:ext>
            </a:extLst>
          </p:cNvPr>
          <p:cNvSpPr txBox="1">
            <a:spLocks/>
          </p:cNvSpPr>
          <p:nvPr/>
        </p:nvSpPr>
        <p:spPr>
          <a:xfrm>
            <a:off x="164892" y="1825624"/>
            <a:ext cx="10325308" cy="50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/>
              <a:t>Przeczytajcie i omówcie poniższe wersety dotyczące Bożej miłości i miłosierdzia:</a:t>
            </a:r>
            <a:endParaRPr lang="en-GB" sz="3200"/>
          </a:p>
          <a:p>
            <a:r>
              <a:rPr lang="en-GB" sz="3200"/>
              <a:t>Bóg opisuje siebie jako miłosiernego (Księga Wyjścia 34:6).</a:t>
            </a:r>
          </a:p>
          <a:p>
            <a:r>
              <a:rPr lang="en-GB" sz="3200"/>
              <a:t>Bóg jest miłosierny i przebaczający (Psalm 103).</a:t>
            </a:r>
          </a:p>
          <a:p>
            <a:r>
              <a:rPr lang="en-GB" sz="3200"/>
              <a:t>Współczucie ma swoje źródło w sercu Boga, a On dzieli się nim z nami, abyśmy mogli okazywać współczucie innym (2 List do Koryntian 1:3–5).</a:t>
            </a:r>
          </a:p>
          <a:p>
            <a:r>
              <a:rPr lang="en-GB" sz="3200"/>
              <a:t>Jezus był przepełniony współczuciem dla cierpiących (Ewangelia według św. Mateusza 9:36; 20:34 oraz Ewangelia według św. Marka 6:34).</a:t>
            </a:r>
          </a:p>
          <a:p>
            <a:r>
              <a:rPr lang="en-US" sz="3200"/>
              <a:t>Doskonała miłość nie budzi w ludziach strachu (1 List św. Jana 4:18).</a:t>
            </a:r>
            <a:endParaRPr lang="en-GB" sz="3200"/>
          </a:p>
          <a:p>
            <a:endParaRPr lang="en-U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068881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0B281-B5E4-42B1-B2FE-031750E1B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FB015-8B81-0CA2-253D-021584BFC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4CA5BB-B413-6968-E9FB-5029FDC1DD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598" b="1598"/>
          <a:stretch>
            <a:fillRect/>
          </a:stretch>
        </p:blipFill>
        <p:spPr>
          <a:xfrm>
            <a:off x="-101599" y="0"/>
            <a:ext cx="122936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2C2FFEA-E6BF-B405-2619-3991ECECAC7C}"/>
              </a:ext>
            </a:extLst>
          </p:cNvPr>
          <p:cNvSpPr txBox="1">
            <a:spLocks/>
          </p:cNvSpPr>
          <p:nvPr/>
        </p:nvSpPr>
        <p:spPr>
          <a:xfrm>
            <a:off x="3372787" y="0"/>
            <a:ext cx="7041213" cy="16788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/>
              <a:t>Refleksja nad przypowieścią o dobrym Samarytaninie</a:t>
            </a:r>
            <a:endParaRPr lang="en-US" sz="54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7F503B1-5D2B-7D44-BBCD-53510017777F}"/>
              </a:ext>
            </a:extLst>
          </p:cNvPr>
          <p:cNvSpPr txBox="1">
            <a:spLocks/>
          </p:cNvSpPr>
          <p:nvPr/>
        </p:nvSpPr>
        <p:spPr>
          <a:xfrm>
            <a:off x="304800" y="1701800"/>
            <a:ext cx="10158334" cy="4991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/>
              <a:t>Co najbardziej podoba ci się w przypowieści o dobrym Samarytaninie?</a:t>
            </a:r>
          </a:p>
          <a:p>
            <a:r>
              <a:rPr lang="en-GB" sz="3600"/>
              <a:t>Jakie jest dla nas dzisiaj najważniejsze przesłanie tej historii?</a:t>
            </a:r>
          </a:p>
          <a:p>
            <a:r>
              <a:rPr lang="en-GB" sz="3600"/>
              <a:t>Która postać z tej historii jest najbardziej podobna do ciebie? Dlaczego?</a:t>
            </a:r>
          </a:p>
          <a:p>
            <a:r>
              <a:rPr lang="en-GB" sz="3600"/>
              <a:t>Co ta opowieść mówi ci o Bożym miłosierdziu?</a:t>
            </a:r>
          </a:p>
          <a:p>
            <a:r>
              <a:rPr lang="en-GB" sz="3600"/>
              <a:t>W jaki sposób ta opowieść inspiruje cię do okazywania współczucia osobom, które padły ofiarą przemocy?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977645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2736</Words>
  <Application>Microsoft Macintosh PowerPoint</Application>
  <PresentationFormat>Widescreen</PresentationFormat>
  <Paragraphs>249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2" baseType="lpstr">
      <vt:lpstr>Arial</vt:lpstr>
      <vt:lpstr>Arial Rounded MT Bold</vt:lpstr>
      <vt:lpstr>Bebas Neue Regular</vt:lpstr>
      <vt:lpstr>Calibri</vt:lpstr>
      <vt:lpstr>Calibri Light</vt:lpstr>
      <vt:lpstr>Futura LT Book</vt:lpstr>
      <vt:lpstr>Times New Roman</vt:lpstr>
      <vt:lpstr>Wingdings</vt:lpstr>
      <vt:lpstr>Wingdings 3</vt:lpstr>
      <vt:lpstr>Office Theme</vt:lpstr>
      <vt:lpstr>PowerPoint Presentation</vt:lpstr>
      <vt:lpstr>PowerPoint Presentation</vt:lpstr>
      <vt:lpstr>Kinds of Abuse</vt:lpstr>
      <vt:lpstr>Kinds of Abuse</vt:lpstr>
      <vt:lpstr>Why is it so painful?</vt:lpstr>
      <vt:lpstr>Why is it so painful?</vt:lpstr>
      <vt:lpstr>What are some of the effects?</vt:lpstr>
      <vt:lpstr>PowerPoint Presentation</vt:lpstr>
      <vt:lpstr>PowerPoint Presentation</vt:lpstr>
      <vt:lpstr>PowerPoint Presentation</vt:lpstr>
      <vt:lpstr>How can we help? Notice</vt:lpstr>
      <vt:lpstr>How can we help? Listen</vt:lpstr>
      <vt:lpstr>Listening Well</vt:lpstr>
      <vt:lpstr>PowerPoint Presentation</vt:lpstr>
      <vt:lpstr>Talking About the Effects</vt:lpstr>
      <vt:lpstr>Talking About the Effects</vt:lpstr>
      <vt:lpstr>PowerPoint Presentation</vt:lpstr>
      <vt:lpstr>Helpful messages— “I believe you” </vt:lpstr>
      <vt:lpstr>Helpful messages— “I believe you” </vt:lpstr>
      <vt:lpstr>PowerPoint Presentation</vt:lpstr>
      <vt:lpstr>Comforting the Story</vt:lpstr>
      <vt:lpstr>Comforting the Story</vt:lpstr>
      <vt:lpstr>Offer Help to Relieve Suffering</vt:lpstr>
      <vt:lpstr>Comfort Menu</vt:lpstr>
      <vt:lpstr>Comfort Basket</vt:lpstr>
      <vt:lpstr>Sitting with God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Gratitude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God’s love</dc:title>
  <dc:creator>Erika Miike</dc:creator>
  <lastModifiedBy>Diaz-Vazquez, Celeste</lastModifiedBy>
  <revision>14</revision>
  <dcterms:created xsi:type="dcterms:W3CDTF">2023-02-14T12:16:54.0000000Z</dcterms:created>
  <dcterms:modified xsi:type="dcterms:W3CDTF">2026-06-15T20:25:37.0000000Z</dcterms:modified>
  <keywords>, docId:AECBD3B2E8E624031375E9C3BEDA42AD</keywords>
</coreProperties>
</file>