
<file path=[Content_Types].xml><?xml version="1.0" encoding="utf-8"?>
<Types xmlns="http://schemas.openxmlformats.org/package/2006/content-types">
  <Default Extension="xml" ContentType="application/xml"/>
  <Default Extension="rels" ContentType="application/vnd.openxmlformats-package.relationships+xml"/>
  <Default Extension="png" ContentType="image/png"/>
  <Default Extension="jpeg" ContentType="image/jpeg"/>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_rels/slideMaster1.xml.rels" ContentType="application/vnd.openxmlformats-package.relationships+xml"/>
  <Override PartName="/ppt/slideMasters/_rels/slideMaster2.xml.rels" ContentType="application/vnd.openxmlformats-package.relationships+xml"/>
  <Override PartName="/ppt/slideMasters/_rels/slideMaster3.xml.rels" ContentType="application/vnd.openxmlformats-package.relationships+xml"/>
  <Override PartName="/ppt/slideMasters/slideMaster3.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0.xml" ContentType="application/vnd.openxmlformats-officedocument.presentationml.slideLayout+xml"/>
  <Override PartName="/ppt/slideLayouts/slideLayout3.xml" ContentType="application/vnd.openxmlformats-officedocument.presentationml.slideLayout+xml"/>
  <Override PartName="/ppt/slideLayouts/slideLayout31.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32.xml" ContentType="application/vnd.openxmlformats-officedocument.presentationml.slideLayout+xml"/>
  <Override PartName="/ppt/slideLayouts/slideLayout10.xml" ContentType="application/vnd.openxmlformats-officedocument.presentationml.slideLayout+xml"/>
  <Override PartName="/ppt/slideLayouts/slideLayout6.xml" ContentType="application/vnd.openxmlformats-officedocument.presentationml.slideLayout+xml"/>
  <Override PartName="/ppt/slideLayouts/slideLayout11.xml" ContentType="application/vnd.openxmlformats-officedocument.presentationml.slideLayout+xml"/>
  <Override PartName="/ppt/slideLayouts/slideLayout33.xml" ContentType="application/vnd.openxmlformats-officedocument.presentationml.slideLayout+xml"/>
  <Override PartName="/ppt/slideLayouts/slideLayout7.xml" ContentType="application/vnd.openxmlformats-officedocument.presentationml.slideLayout+xml"/>
  <Override PartName="/ppt/slideLayouts/slideLayout12.xml" ContentType="application/vnd.openxmlformats-officedocument.presentationml.slideLayout+xml"/>
  <Override PartName="/ppt/slideLayouts/slideLayout34.xml" ContentType="application/vnd.openxmlformats-officedocument.presentationml.slideLayout+xml"/>
  <Override PartName="/ppt/slideLayouts/slideLayout8.xml" ContentType="application/vnd.openxmlformats-officedocument.presentationml.slideLayout+xml"/>
  <Override PartName="/ppt/slideLayouts/slideLayout13.xml" ContentType="application/vnd.openxmlformats-officedocument.presentationml.slideLayout+xml"/>
  <Override PartName="/ppt/slideLayouts/slideLayout35.xml" ContentType="application/vnd.openxmlformats-officedocument.presentationml.slideLayout+xml"/>
  <Override PartName="/ppt/slideLayouts/slideLayout9.xml" ContentType="application/vnd.openxmlformats-officedocument.presentationml.slideLayout+xml"/>
  <Override PartName="/ppt/slideLayouts/slideLayout14.xml" ContentType="application/vnd.openxmlformats-officedocument.presentationml.slideLayout+xml"/>
  <Override PartName="/ppt/slideLayouts/slideLayout36.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_rels/slideLayout1.xml.rels" ContentType="application/vnd.openxmlformats-package.relationships+xml"/>
  <Override PartName="/ppt/slideLayouts/_rels/slideLayout2.xml.rels" ContentType="application/vnd.openxmlformats-package.relationships+xml"/>
  <Override PartName="/ppt/slideLayouts/_rels/slideLayout30.xml.rels" ContentType="application/vnd.openxmlformats-package.relationships+xml"/>
  <Override PartName="/ppt/slideLayouts/_rels/slideLayout3.xml.rels" ContentType="application/vnd.openxmlformats-package.relationships+xml"/>
  <Override PartName="/ppt/slideLayouts/_rels/slideLayout31.xml.rels" ContentType="application/vnd.openxmlformats-package.relationships+xml"/>
  <Override PartName="/ppt/slideLayouts/_rels/slideLayout4.xml.rels" ContentType="application/vnd.openxmlformats-package.relationships+xml"/>
  <Override PartName="/ppt/slideLayouts/_rels/slideLayout10.xml.rels" ContentType="application/vnd.openxmlformats-package.relationships+xml"/>
  <Override PartName="/ppt/slideLayouts/_rels/slideLayout5.xml.rels" ContentType="application/vnd.openxmlformats-package.relationships+xml"/>
  <Override PartName="/ppt/slideLayouts/_rels/slideLayout32.xml.rels" ContentType="application/vnd.openxmlformats-package.relationships+xml"/>
  <Override PartName="/ppt/slideLayouts/_rels/slideLayout33.xml.rels" ContentType="application/vnd.openxmlformats-package.relationships+xml"/>
  <Override PartName="/ppt/slideLayouts/_rels/slideLayout11.xml.rels" ContentType="application/vnd.openxmlformats-package.relationships+xml"/>
  <Override PartName="/ppt/slideLayouts/_rels/slideLayout6.xml.rels" ContentType="application/vnd.openxmlformats-package.relationships+xml"/>
  <Override PartName="/ppt/slideLayouts/_rels/slideLayout34.xml.rels" ContentType="application/vnd.openxmlformats-package.relationships+xml"/>
  <Override PartName="/ppt/slideLayouts/_rels/slideLayout12.xml.rels" ContentType="application/vnd.openxmlformats-package.relationships+xml"/>
  <Override PartName="/ppt/slideLayouts/_rels/slideLayout7.xml.rels" ContentType="application/vnd.openxmlformats-package.relationships+xml"/>
  <Override PartName="/ppt/slideLayouts/_rels/slideLayout35.xml.rels" ContentType="application/vnd.openxmlformats-package.relationships+xml"/>
  <Override PartName="/ppt/slideLayouts/_rels/slideLayout13.xml.rels" ContentType="application/vnd.openxmlformats-package.relationships+xml"/>
  <Override PartName="/ppt/slideLayouts/_rels/slideLayout8.xml.rels" ContentType="application/vnd.openxmlformats-package.relationships+xml"/>
  <Override PartName="/ppt/slideLayouts/_rels/slideLayout36.xml.rels" ContentType="application/vnd.openxmlformats-package.relationships+xml"/>
  <Override PartName="/ppt/slideLayouts/_rels/slideLayout14.xml.rels" ContentType="application/vnd.openxmlformats-package.relationships+xml"/>
  <Override PartName="/ppt/slideLayouts/_rels/slideLayout9.xml.rels" ContentType="application/vnd.openxmlformats-package.relationships+xml"/>
  <Override PartName="/ppt/slideLayouts/_rels/slideLayout15.xml.rels" ContentType="application/vnd.openxmlformats-package.relationships+xml"/>
  <Override PartName="/ppt/slideLayouts/_rels/slideLayout16.xml.rels" ContentType="application/vnd.openxmlformats-package.relationships+xml"/>
  <Override PartName="/ppt/slideLayouts/_rels/slideLayout17.xml.rels" ContentType="application/vnd.openxmlformats-package.relationships+xml"/>
  <Override PartName="/ppt/slideLayouts/_rels/slideLayout18.xml.rels" ContentType="application/vnd.openxmlformats-package.relationships+xml"/>
  <Override PartName="/ppt/slideLayouts/_rels/slideLayout19.xml.rels" ContentType="application/vnd.openxmlformats-package.relationships+xml"/>
  <Override PartName="/ppt/slideLayouts/_rels/slideLayout20.xml.rels" ContentType="application/vnd.openxmlformats-package.relationships+xml"/>
  <Override PartName="/ppt/slideLayouts/_rels/slideLayout21.xml.rels" ContentType="application/vnd.openxmlformats-package.relationships+xml"/>
  <Override PartName="/ppt/slideLayouts/_rels/slideLayout22.xml.rels" ContentType="application/vnd.openxmlformats-package.relationships+xml"/>
  <Override PartName="/ppt/slideLayouts/_rels/slideLayout23.xml.rels" ContentType="application/vnd.openxmlformats-package.relationships+xml"/>
  <Override PartName="/ppt/slideLayouts/_rels/slideLayout24.xml.rels" ContentType="application/vnd.openxmlformats-package.relationships+xml"/>
  <Override PartName="/ppt/slideLayouts/_rels/slideLayout25.xml.rels" ContentType="application/vnd.openxmlformats-package.relationships+xml"/>
  <Override PartName="/ppt/slideLayouts/_rels/slideLayout26.xml.rels" ContentType="application/vnd.openxmlformats-package.relationships+xml"/>
  <Override PartName="/ppt/slideLayouts/_rels/slideLayout27.xml.rels" ContentType="application/vnd.openxmlformats-package.relationships+xml"/>
  <Override PartName="/ppt/slideLayouts/_rels/slideLayout28.xml.rels" ContentType="application/vnd.openxmlformats-package.relationships+xml"/>
  <Override PartName="/ppt/slideLayouts/_rels/slideLayout29.xml.rels" ContentType="application/vnd.openxmlformats-package.relationships+xml"/>
  <Override PartName="/ppt/_rels/presentation.xml.rels" ContentType="application/vnd.openxmlformats-package.relationship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presProps.xml" ContentType="application/vnd.openxmlformats-officedocument.presentationml.pres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_rels/slide1.xml.rels" ContentType="application/vnd.openxmlformats-package.relationships+xml"/>
  <Override PartName="/ppt/slides/_rels/slide2.xml.rels" ContentType="application/vnd.openxmlformats-package.relationships+xml"/>
  <Override PartName="/ppt/slides/_rels/slide3.xml.rels" ContentType="application/vnd.openxmlformats-package.relationships+xml"/>
  <Override PartName="/ppt/slides/_rels/slide4.xml.rels" ContentType="application/vnd.openxmlformats-package.relationships+xml"/>
  <Override PartName="/ppt/slides/_rels/slide5.xml.rels" ContentType="application/vnd.openxmlformats-package.relationships+xml"/>
  <Override PartName="/ppt/slides/_rels/slide6.xml.rels" ContentType="application/vnd.openxmlformats-package.relationships+xml"/>
  <Override PartName="/ppt/slides/_rels/slide7.xml.rels" ContentType="application/vnd.openxmlformats-package.relationships+xml"/>
  <Override PartName="/ppt/slides/_rels/slide8.xml.rels" ContentType="application/vnd.openxmlformats-package.relationships+xml"/>
  <Override PartName="/ppt/slides/_rels/slide9.xml.rels" ContentType="application/vnd.openxmlformats-package.relationships+xml"/>
  <Override PartName="/ppt/slides/_rels/slide10.xml.rels" ContentType="application/vnd.openxmlformats-package.relationships+xml"/>
  <Override PartName="/ppt/slides/_rels/slide11.xml.rels" ContentType="application/vnd.openxmlformats-package.relationships+xml"/>
  <Override PartName="/ppt/slides/_rels/slide12.xml.rels" ContentType="application/vnd.openxmlformats-package.relationships+xml"/>
  <Override PartName="/ppt/slides/_rels/slide13.xml.rels" ContentType="application/vnd.openxmlformats-package.relationships+xml"/>
  <Override PartName="/ppt/slides/_rels/slide14.xml.rels" ContentType="application/vnd.openxmlformats-package.relationships+xml"/>
  <Override PartName="/ppt/slides/_rels/slide15.xml.rels" ContentType="application/vnd.openxmlformats-package.relationships+xml"/>
  <Override PartName="/ppt/slides/_rels/slide16.xml.rels" ContentType="application/vnd.openxmlformats-package.relationships+xml"/>
  <Override PartName="/ppt/slides/_rels/slide17.xml.rels" ContentType="application/vnd.openxmlformats-package.relationships+xml"/>
  <Override PartName="/ppt/slides/_rels/slide18.xml.rels" ContentType="application/vnd.openxmlformats-package.relationships+xml"/>
  <Override PartName="/ppt/slides/_rels/slide19.xml.rels" ContentType="application/vnd.openxmlformats-package.relationships+xml"/>
  <Override PartName="/ppt/slides/_rels/slide20.xml.rels" ContentType="application/vnd.openxmlformats-package.relationships+xml"/>
  <Override PartName="/ppt/slides/_rels/slide21.xml.rels" ContentType="application/vnd.openxmlformats-package.relationships+xml"/>
  <Override PartName="/ppt/slides/_rels/slide22.xml.rels" ContentType="application/vnd.openxmlformats-package.relationships+xml"/>
  <Override PartName="/ppt/slides/_rels/slide23.xml.rels" ContentType="application/vnd.openxmlformats-package.relationships+xml"/>
  <Override PartName="/ppt/slides/_rels/slide24.xml.rels" ContentType="application/vnd.openxmlformats-package.relationships+xml"/>
  <Override PartName="/ppt/slides/_rels/slide25.xml.rels" ContentType="application/vnd.openxmlformats-package.relationships+xml"/>
  <Override PartName="/ppt/slides/_rels/slide26.xml.rels" ContentType="application/vnd.openxmlformats-package.relationships+xml"/>
  <Override PartName="/ppt/slides/_rels/slide27.xml.rels" ContentType="application/vnd.openxmlformats-package.relationships+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media/image1.png" ContentType="image/png"/>
  <Override PartName="/ppt/media/image2.png" ContentType="image/png"/>
  <Override PartName="/ppt/media/image3.png" ContentType="image/png"/>
  <Override PartName="/ppt/media/image4.png" ContentType="image/png"/>
  <Override PartName="/ppt/media/image5.png" ContentType="image/png"/>
  <Override PartName="/_rels/.rels" ContentType="application/vnd.openxmlformats-package.relationships+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custom-properties" Target="docProps/custom.xml"/><Relationship Id="rId4"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 id="2147483661" r:id="rId3"/>
    <p:sldMasterId id="2147483674" r:id="rId4"/>
  </p:sld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Lst>
  <p:sldSz cx="12192000" cy="6858000"/>
  <p:notesSz cx="7559675" cy="10691813"/>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ationPr>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Master" Target="slideMasters/slideMaster2.xml"/><Relationship Id="rId4" Type="http://schemas.openxmlformats.org/officeDocument/2006/relationships/slideMaster" Target="slideMasters/slideMaster3.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3" Type="http://schemas.openxmlformats.org/officeDocument/2006/relationships/slide" Target="slides/slide9.xml"/><Relationship Id="rId14" Type="http://schemas.openxmlformats.org/officeDocument/2006/relationships/slide" Target="slides/slide10.xml"/><Relationship Id="rId15" Type="http://schemas.openxmlformats.org/officeDocument/2006/relationships/slide" Target="slides/slide11.xml"/><Relationship Id="rId16" Type="http://schemas.openxmlformats.org/officeDocument/2006/relationships/slide" Target="slides/slide12.xml"/><Relationship Id="rId17" Type="http://schemas.openxmlformats.org/officeDocument/2006/relationships/slide" Target="slides/slide13.xml"/><Relationship Id="rId18" Type="http://schemas.openxmlformats.org/officeDocument/2006/relationships/slide" Target="slides/slide14.xml"/><Relationship Id="rId19" Type="http://schemas.openxmlformats.org/officeDocument/2006/relationships/slide" Target="slides/slide15.xml"/><Relationship Id="rId20" Type="http://schemas.openxmlformats.org/officeDocument/2006/relationships/slide" Target="slides/slide16.xml"/><Relationship Id="rId21" Type="http://schemas.openxmlformats.org/officeDocument/2006/relationships/slide" Target="slides/slide17.xml"/><Relationship Id="rId22" Type="http://schemas.openxmlformats.org/officeDocument/2006/relationships/slide" Target="slides/slide18.xml"/><Relationship Id="rId23" Type="http://schemas.openxmlformats.org/officeDocument/2006/relationships/slide" Target="slides/slide19.xml"/><Relationship Id="rId24" Type="http://schemas.openxmlformats.org/officeDocument/2006/relationships/slide" Target="slides/slide20.xml"/><Relationship Id="rId25" Type="http://schemas.openxmlformats.org/officeDocument/2006/relationships/slide" Target="slides/slide21.xml"/><Relationship Id="rId26" Type="http://schemas.openxmlformats.org/officeDocument/2006/relationships/slide" Target="slides/slide22.xml"/><Relationship Id="rId27" Type="http://schemas.openxmlformats.org/officeDocument/2006/relationships/slide" Target="slides/slide23.xml"/><Relationship Id="rId28" Type="http://schemas.openxmlformats.org/officeDocument/2006/relationships/slide" Target="slides/slide24.xml"/><Relationship Id="rId29" Type="http://schemas.openxmlformats.org/officeDocument/2006/relationships/slide" Target="slides/slide25.xml"/><Relationship Id="rId30" Type="http://schemas.openxmlformats.org/officeDocument/2006/relationships/slide" Target="slides/slide26.xml"/><Relationship Id="rId31" Type="http://schemas.openxmlformats.org/officeDocument/2006/relationships/slide" Target="slides/slide27.xml"/><Relationship Id="rId32" Type="http://schemas.openxmlformats.org/officeDocument/2006/relationships/presProps" Target="presProps.xml"/>
</Relationship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6.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7.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8.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9.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0.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1.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2.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3.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4.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5.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6.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7.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8.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9.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0.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1.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2.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3.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4.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5.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6.xml.rels><?xml version="1.0" encoding="UTF-8"?>
<Relationships xmlns="http://schemas.openxmlformats.org/package/2006/relationships"><Relationship Id="rId1" Type="http://schemas.openxmlformats.org/officeDocument/2006/relationships/slideMaster" Target="../slideMasters/slideMaster3.xml"/>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
        <p:nvSpPr>
          <p:cNvPr id="2" name="PlaceHolder 1"/>
          <p:cNvSpPr>
            <a:spLocks noGrp="1"/>
          </p:cNvSpPr>
          <p:nvPr>
            <p:ph type="ftr" idx="1"/>
          </p:nvPr>
        </p:nvSpPr>
        <p:spPr/>
        <p:txBody>
          <a:bodyPr/>
          <a:p>
            <a:r>
              <a:t>Footer</a:t>
            </a:r>
          </a:p>
        </p:txBody>
      </p:sp>
      <p:sp>
        <p:nvSpPr>
          <p:cNvPr id="3" name="PlaceHolder 2"/>
          <p:cNvSpPr>
            <a:spLocks noGrp="1"/>
          </p:cNvSpPr>
          <p:nvPr>
            <p:ph type="sldNum" idx="2"/>
          </p:nvPr>
        </p:nvSpPr>
        <p:spPr/>
        <p:txBody>
          <a:bodyPr/>
          <a:p>
            <a:fld id="{21C50CE8-0C8A-4F0D-97A7-7D5661B94D74}" type="slidenum">
              <a:t>&lt;#&gt;</a:t>
            </a:fld>
          </a:p>
        </p:txBody>
      </p:sp>
      <p:sp>
        <p:nvSpPr>
          <p:cNvPr id="4" name="PlaceHolder 3"/>
          <p:cNvSpPr>
            <a:spLocks noGrp="1"/>
          </p:cNvSpPr>
          <p:nvPr>
            <p:ph type="dt" idx="3"/>
          </p:nvPr>
        </p:nvSpPr>
        <p:spPr/>
        <p:txBody>
          <a:bodyPr/>
          <a:p>
            <a:r>
              <a:rPr lang="pl-PL"/>
              <a:t/>
            </a:r>
          </a:p>
        </p:txBody>
      </p:sp>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5"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pl-PL" sz="4400" spc="-1" strike="noStrike">
              <a:solidFill>
                <a:srgbClr val="000000"/>
              </a:solidFill>
              <a:latin typeface="Arial"/>
            </a:endParaRPr>
          </a:p>
        </p:txBody>
      </p:sp>
      <p:sp>
        <p:nvSpPr>
          <p:cNvPr id="6" name="PlaceHolder 2"/>
          <p:cNvSpPr>
            <a:spLocks noGrp="1"/>
          </p:cNvSpPr>
          <p:nvPr>
            <p:ph type="subTitle"/>
          </p:nvPr>
        </p:nvSpPr>
        <p:spPr>
          <a:xfrm>
            <a:off x="609480" y="1604520"/>
            <a:ext cx="10972440" cy="3977280"/>
          </a:xfrm>
          <a:prstGeom prst="rect">
            <a:avLst/>
          </a:prstGeom>
          <a:noFill/>
          <a:ln w="0">
            <a:noFill/>
          </a:ln>
        </p:spPr>
        <p:txBody>
          <a:bodyPr lIns="0" rIns="0" tIns="0" bIns="0" anchor="ctr">
            <a:noAutofit/>
          </a:bodyPr>
          <a:p>
            <a:pPr indent="0" algn="ctr">
              <a:buNone/>
            </a:pPr>
            <a:endParaRPr b="0" lang="pl-PL" sz="3200" spc="-1" strike="noStrike">
              <a:solidFill>
                <a:srgbClr val="000000"/>
              </a:solidFill>
              <a:latin typeface="Arial"/>
            </a:endParaRPr>
          </a:p>
        </p:txBody>
      </p:sp>
      <p:sp>
        <p:nvSpPr>
          <p:cNvPr id="4" name="PlaceHolder 3"/>
          <p:cNvSpPr>
            <a:spLocks noGrp="1"/>
          </p:cNvSpPr>
          <p:nvPr>
            <p:ph type="ftr" idx="1"/>
          </p:nvPr>
        </p:nvSpPr>
        <p:spPr/>
        <p:txBody>
          <a:bodyPr/>
          <a:p>
            <a:r>
              <a:t>Footer</a:t>
            </a:r>
          </a:p>
        </p:txBody>
      </p:sp>
      <p:sp>
        <p:nvSpPr>
          <p:cNvPr id="5" name="PlaceHolder 4"/>
          <p:cNvSpPr>
            <a:spLocks noGrp="1"/>
          </p:cNvSpPr>
          <p:nvPr>
            <p:ph type="sldNum" idx="2"/>
          </p:nvPr>
        </p:nvSpPr>
        <p:spPr/>
        <p:txBody>
          <a:bodyPr/>
          <a:p>
            <a:fld id="{19649AB1-2A15-410A-A66C-F75F7D377EFA}" type="slidenum">
              <a:t>&lt;#&gt;</a:t>
            </a:fld>
          </a:p>
        </p:txBody>
      </p:sp>
      <p:sp>
        <p:nvSpPr>
          <p:cNvPr id="6" name="PlaceHolder 5"/>
          <p:cNvSpPr>
            <a:spLocks noGrp="1"/>
          </p:cNvSpPr>
          <p:nvPr>
            <p:ph type="dt" idx="3"/>
          </p:nvPr>
        </p:nvSpPr>
        <p:spPr/>
        <p:txBody>
          <a:bodyPr/>
          <a:p>
            <a:r>
              <a:rPr lang="pl-PL"/>
              <a:t/>
            </a:r>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7"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pl-PL" sz="4400" spc="-1" strike="noStrike">
              <a:solidFill>
                <a:srgbClr val="000000"/>
              </a:solidFill>
              <a:latin typeface="Arial"/>
            </a:endParaRPr>
          </a:p>
        </p:txBody>
      </p:sp>
      <p:sp>
        <p:nvSpPr>
          <p:cNvPr id="8" name="PlaceHolder 2"/>
          <p:cNvSpPr>
            <a:spLocks noGrp="1"/>
          </p:cNvSpPr>
          <p:nvPr>
            <p:ph/>
          </p:nvPr>
        </p:nvSpPr>
        <p:spPr>
          <a:xfrm>
            <a:off x="609480" y="1604520"/>
            <a:ext cx="10972440" cy="3977280"/>
          </a:xfrm>
          <a:prstGeom prst="rect">
            <a:avLst/>
          </a:prstGeom>
          <a:noFill/>
          <a:ln w="0">
            <a:noFill/>
          </a:ln>
        </p:spPr>
        <p:txBody>
          <a:bodyPr lIns="0" rIns="0" tIns="0" bIns="0" anchor="t">
            <a:normAutofit/>
          </a:bodyPr>
          <a:p>
            <a:pPr indent="0">
              <a:spcBef>
                <a:spcPts val="1417"/>
              </a:spcBef>
              <a:buNone/>
            </a:pPr>
            <a:endParaRPr b="0" lang="pl-PL" sz="3200" spc="-1" strike="noStrike">
              <a:solidFill>
                <a:srgbClr val="000000"/>
              </a:solidFill>
              <a:latin typeface="Arial"/>
            </a:endParaRPr>
          </a:p>
        </p:txBody>
      </p:sp>
      <p:sp>
        <p:nvSpPr>
          <p:cNvPr id="4" name="PlaceHolder 3"/>
          <p:cNvSpPr>
            <a:spLocks noGrp="1"/>
          </p:cNvSpPr>
          <p:nvPr>
            <p:ph type="ftr" idx="1"/>
          </p:nvPr>
        </p:nvSpPr>
        <p:spPr/>
        <p:txBody>
          <a:bodyPr/>
          <a:p>
            <a:r>
              <a:t>Footer</a:t>
            </a:r>
          </a:p>
        </p:txBody>
      </p:sp>
      <p:sp>
        <p:nvSpPr>
          <p:cNvPr id="5" name="PlaceHolder 4"/>
          <p:cNvSpPr>
            <a:spLocks noGrp="1"/>
          </p:cNvSpPr>
          <p:nvPr>
            <p:ph type="sldNum" idx="2"/>
          </p:nvPr>
        </p:nvSpPr>
        <p:spPr/>
        <p:txBody>
          <a:bodyPr/>
          <a:p>
            <a:fld id="{8C335ED2-176A-4CD7-A33C-2C056F0B0950}" type="slidenum">
              <a:t>&lt;#&gt;</a:t>
            </a:fld>
          </a:p>
        </p:txBody>
      </p:sp>
      <p:sp>
        <p:nvSpPr>
          <p:cNvPr id="6" name="PlaceHolder 5"/>
          <p:cNvSpPr>
            <a:spLocks noGrp="1"/>
          </p:cNvSpPr>
          <p:nvPr>
            <p:ph type="dt" idx="3"/>
          </p:nvPr>
        </p:nvSpPr>
        <p:spPr/>
        <p:txBody>
          <a:bodyPr/>
          <a:p>
            <a:r>
              <a:rPr lang="pl-PL"/>
              <a:t/>
            </a:r>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9"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pl-PL" sz="4400" spc="-1" strike="noStrike">
              <a:solidFill>
                <a:srgbClr val="000000"/>
              </a:solidFill>
              <a:latin typeface="Arial"/>
            </a:endParaRPr>
          </a:p>
        </p:txBody>
      </p:sp>
      <p:sp>
        <p:nvSpPr>
          <p:cNvPr id="10" name="PlaceHolder 2"/>
          <p:cNvSpPr>
            <a:spLocks noGrp="1"/>
          </p:cNvSpPr>
          <p:nvPr>
            <p:ph/>
          </p:nvPr>
        </p:nvSpPr>
        <p:spPr>
          <a:xfrm>
            <a:off x="609480" y="1604520"/>
            <a:ext cx="5354280" cy="3977280"/>
          </a:xfrm>
          <a:prstGeom prst="rect">
            <a:avLst/>
          </a:prstGeom>
          <a:noFill/>
          <a:ln w="0">
            <a:noFill/>
          </a:ln>
        </p:spPr>
        <p:txBody>
          <a:bodyPr lIns="0" rIns="0" tIns="0" bIns="0" anchor="t">
            <a:normAutofit/>
          </a:bodyPr>
          <a:p>
            <a:pPr indent="0">
              <a:spcBef>
                <a:spcPts val="1417"/>
              </a:spcBef>
              <a:buNone/>
            </a:pPr>
            <a:endParaRPr b="0" lang="pl-PL" sz="3200" spc="-1" strike="noStrike">
              <a:solidFill>
                <a:srgbClr val="000000"/>
              </a:solidFill>
              <a:latin typeface="Arial"/>
            </a:endParaRPr>
          </a:p>
        </p:txBody>
      </p:sp>
      <p:sp>
        <p:nvSpPr>
          <p:cNvPr id="11" name="PlaceHolder 3"/>
          <p:cNvSpPr>
            <a:spLocks noGrp="1"/>
          </p:cNvSpPr>
          <p:nvPr>
            <p:ph/>
          </p:nvPr>
        </p:nvSpPr>
        <p:spPr>
          <a:xfrm>
            <a:off x="6231960" y="1604520"/>
            <a:ext cx="5354280" cy="3977280"/>
          </a:xfrm>
          <a:prstGeom prst="rect">
            <a:avLst/>
          </a:prstGeom>
          <a:noFill/>
          <a:ln w="0">
            <a:noFill/>
          </a:ln>
        </p:spPr>
        <p:txBody>
          <a:bodyPr lIns="0" rIns="0" tIns="0" bIns="0" anchor="t">
            <a:normAutofit/>
          </a:bodyPr>
          <a:p>
            <a:pPr indent="0">
              <a:spcBef>
                <a:spcPts val="1417"/>
              </a:spcBef>
              <a:buNone/>
            </a:pPr>
            <a:endParaRPr b="0" lang="pl-PL" sz="3200" spc="-1" strike="noStrike">
              <a:solidFill>
                <a:srgbClr val="000000"/>
              </a:solidFill>
              <a:latin typeface="Arial"/>
            </a:endParaRPr>
          </a:p>
        </p:txBody>
      </p:sp>
      <p:sp>
        <p:nvSpPr>
          <p:cNvPr id="5" name="PlaceHolder 4"/>
          <p:cNvSpPr>
            <a:spLocks noGrp="1"/>
          </p:cNvSpPr>
          <p:nvPr>
            <p:ph type="ftr" idx="1"/>
          </p:nvPr>
        </p:nvSpPr>
        <p:spPr/>
        <p:txBody>
          <a:bodyPr/>
          <a:p>
            <a:r>
              <a:t>Footer</a:t>
            </a:r>
          </a:p>
        </p:txBody>
      </p:sp>
      <p:sp>
        <p:nvSpPr>
          <p:cNvPr id="6" name="PlaceHolder 5"/>
          <p:cNvSpPr>
            <a:spLocks noGrp="1"/>
          </p:cNvSpPr>
          <p:nvPr>
            <p:ph type="sldNum" idx="2"/>
          </p:nvPr>
        </p:nvSpPr>
        <p:spPr/>
        <p:txBody>
          <a:bodyPr/>
          <a:p>
            <a:fld id="{60B80C23-3786-4D4C-B571-326F6A43D815}" type="slidenum">
              <a:t>&lt;#&gt;</a:t>
            </a:fld>
          </a:p>
        </p:txBody>
      </p:sp>
      <p:sp>
        <p:nvSpPr>
          <p:cNvPr id="7" name="PlaceHolder 6"/>
          <p:cNvSpPr>
            <a:spLocks noGrp="1"/>
          </p:cNvSpPr>
          <p:nvPr>
            <p:ph type="dt" idx="3"/>
          </p:nvPr>
        </p:nvSpPr>
        <p:spPr/>
        <p:txBody>
          <a:bodyPr/>
          <a:p>
            <a:r>
              <a:rPr lang="pl-PL"/>
              <a:t/>
            </a:r>
          </a:p>
        </p:txBody>
      </p:sp>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12"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pl-PL" sz="4400" spc="-1" strike="noStrike">
              <a:solidFill>
                <a:srgbClr val="000000"/>
              </a:solidFill>
              <a:latin typeface="Arial"/>
            </a:endParaRPr>
          </a:p>
        </p:txBody>
      </p:sp>
      <p:sp>
        <p:nvSpPr>
          <p:cNvPr id="3" name="PlaceHolder 2"/>
          <p:cNvSpPr>
            <a:spLocks noGrp="1"/>
          </p:cNvSpPr>
          <p:nvPr>
            <p:ph type="ftr" idx="1"/>
          </p:nvPr>
        </p:nvSpPr>
        <p:spPr/>
        <p:txBody>
          <a:bodyPr/>
          <a:p>
            <a:r>
              <a:t>Footer</a:t>
            </a:r>
          </a:p>
        </p:txBody>
      </p:sp>
      <p:sp>
        <p:nvSpPr>
          <p:cNvPr id="4" name="PlaceHolder 3"/>
          <p:cNvSpPr>
            <a:spLocks noGrp="1"/>
          </p:cNvSpPr>
          <p:nvPr>
            <p:ph type="sldNum" idx="2"/>
          </p:nvPr>
        </p:nvSpPr>
        <p:spPr/>
        <p:txBody>
          <a:bodyPr/>
          <a:p>
            <a:fld id="{9B6D31D9-F7A3-4305-9864-A3CC43AFA22C}" type="slidenum">
              <a:t>&lt;#&gt;</a:t>
            </a:fld>
          </a:p>
        </p:txBody>
      </p:sp>
      <p:sp>
        <p:nvSpPr>
          <p:cNvPr id="5" name="PlaceHolder 4"/>
          <p:cNvSpPr>
            <a:spLocks noGrp="1"/>
          </p:cNvSpPr>
          <p:nvPr>
            <p:ph type="dt" idx="3"/>
          </p:nvPr>
        </p:nvSpPr>
        <p:spPr/>
        <p:txBody>
          <a:bodyPr/>
          <a:p>
            <a:r>
              <a:rPr lang="pl-PL"/>
              <a:t/>
            </a:r>
          </a:p>
        </p:txBody>
      </p:sp>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13" name="PlaceHolder 1"/>
          <p:cNvSpPr>
            <a:spLocks noGrp="1"/>
          </p:cNvSpPr>
          <p:nvPr>
            <p:ph type="subTitle"/>
          </p:nvPr>
        </p:nvSpPr>
        <p:spPr>
          <a:xfrm>
            <a:off x="609480" y="273600"/>
            <a:ext cx="10972440" cy="5307840"/>
          </a:xfrm>
          <a:prstGeom prst="rect">
            <a:avLst/>
          </a:prstGeom>
          <a:noFill/>
          <a:ln w="0">
            <a:noFill/>
          </a:ln>
        </p:spPr>
        <p:txBody>
          <a:bodyPr lIns="0" rIns="0" tIns="0" bIns="0" anchor="ctr">
            <a:noAutofit/>
          </a:bodyPr>
          <a:p>
            <a:pPr algn="ctr"/>
            <a:endParaRPr b="0" lang="pl-PL" sz="3200" spc="-1" strike="noStrike">
              <a:solidFill>
                <a:srgbClr val="000000"/>
              </a:solidFill>
              <a:latin typeface="Arial"/>
            </a:endParaRPr>
          </a:p>
        </p:txBody>
      </p:sp>
      <p:sp>
        <p:nvSpPr>
          <p:cNvPr id="3" name="PlaceHolder 2"/>
          <p:cNvSpPr>
            <a:spLocks noGrp="1"/>
          </p:cNvSpPr>
          <p:nvPr>
            <p:ph type="ftr" idx="1"/>
          </p:nvPr>
        </p:nvSpPr>
        <p:spPr/>
        <p:txBody>
          <a:bodyPr/>
          <a:p>
            <a:r>
              <a:t>Footer</a:t>
            </a:r>
          </a:p>
        </p:txBody>
      </p:sp>
      <p:sp>
        <p:nvSpPr>
          <p:cNvPr id="4" name="PlaceHolder 3"/>
          <p:cNvSpPr>
            <a:spLocks noGrp="1"/>
          </p:cNvSpPr>
          <p:nvPr>
            <p:ph type="sldNum" idx="2"/>
          </p:nvPr>
        </p:nvSpPr>
        <p:spPr/>
        <p:txBody>
          <a:bodyPr/>
          <a:p>
            <a:fld id="{E9C503D5-8633-4B39-8C47-CEDBD9959F73}" type="slidenum">
              <a:t>&lt;#&gt;</a:t>
            </a:fld>
          </a:p>
        </p:txBody>
      </p:sp>
      <p:sp>
        <p:nvSpPr>
          <p:cNvPr id="5" name="PlaceHolder 4"/>
          <p:cNvSpPr>
            <a:spLocks noGrp="1"/>
          </p:cNvSpPr>
          <p:nvPr>
            <p:ph type="dt" idx="3"/>
          </p:nvPr>
        </p:nvSpPr>
        <p:spPr/>
        <p:txBody>
          <a:bodyPr/>
          <a:p>
            <a:r>
              <a:rPr lang="pl-PL"/>
              <a:t/>
            </a:r>
          </a:p>
        </p:txBody>
      </p:sp>
    </p:spTree>
  </p:cSld>
</p:sldLayout>
</file>

<file path=ppt/slideLayouts/slideLayout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14"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pl-PL" sz="4400" spc="-1" strike="noStrike">
              <a:solidFill>
                <a:srgbClr val="000000"/>
              </a:solidFill>
              <a:latin typeface="Arial"/>
            </a:endParaRPr>
          </a:p>
        </p:txBody>
      </p:sp>
      <p:sp>
        <p:nvSpPr>
          <p:cNvPr id="15" name="PlaceHolder 2"/>
          <p:cNvSpPr>
            <a:spLocks noGrp="1"/>
          </p:cNvSpPr>
          <p:nvPr>
            <p:ph/>
          </p:nvPr>
        </p:nvSpPr>
        <p:spPr>
          <a:xfrm>
            <a:off x="609480" y="1604520"/>
            <a:ext cx="5354280" cy="1896840"/>
          </a:xfrm>
          <a:prstGeom prst="rect">
            <a:avLst/>
          </a:prstGeom>
          <a:noFill/>
          <a:ln w="0">
            <a:noFill/>
          </a:ln>
        </p:spPr>
        <p:txBody>
          <a:bodyPr lIns="0" rIns="0" tIns="0" bIns="0" anchor="t">
            <a:normAutofit/>
          </a:bodyPr>
          <a:p>
            <a:pPr indent="0">
              <a:spcBef>
                <a:spcPts val="1417"/>
              </a:spcBef>
              <a:buNone/>
            </a:pPr>
            <a:endParaRPr b="0" lang="pl-PL" sz="3200" spc="-1" strike="noStrike">
              <a:solidFill>
                <a:srgbClr val="000000"/>
              </a:solidFill>
              <a:latin typeface="Arial"/>
            </a:endParaRPr>
          </a:p>
        </p:txBody>
      </p:sp>
      <p:sp>
        <p:nvSpPr>
          <p:cNvPr id="16" name="PlaceHolder 3"/>
          <p:cNvSpPr>
            <a:spLocks noGrp="1"/>
          </p:cNvSpPr>
          <p:nvPr>
            <p:ph/>
          </p:nvPr>
        </p:nvSpPr>
        <p:spPr>
          <a:xfrm>
            <a:off x="6231960" y="1604520"/>
            <a:ext cx="5354280" cy="3977280"/>
          </a:xfrm>
          <a:prstGeom prst="rect">
            <a:avLst/>
          </a:prstGeom>
          <a:noFill/>
          <a:ln w="0">
            <a:noFill/>
          </a:ln>
        </p:spPr>
        <p:txBody>
          <a:bodyPr lIns="0" rIns="0" tIns="0" bIns="0" anchor="t">
            <a:normAutofit/>
          </a:bodyPr>
          <a:p>
            <a:pPr indent="0">
              <a:spcBef>
                <a:spcPts val="1417"/>
              </a:spcBef>
              <a:buNone/>
            </a:pPr>
            <a:endParaRPr b="0" lang="pl-PL" sz="3200" spc="-1" strike="noStrike">
              <a:solidFill>
                <a:srgbClr val="000000"/>
              </a:solidFill>
              <a:latin typeface="Arial"/>
            </a:endParaRPr>
          </a:p>
        </p:txBody>
      </p:sp>
      <p:sp>
        <p:nvSpPr>
          <p:cNvPr id="17" name="PlaceHolder 4"/>
          <p:cNvSpPr>
            <a:spLocks noGrp="1"/>
          </p:cNvSpPr>
          <p:nvPr>
            <p:ph/>
          </p:nvPr>
        </p:nvSpPr>
        <p:spPr>
          <a:xfrm>
            <a:off x="609480" y="3682080"/>
            <a:ext cx="5354280" cy="1896840"/>
          </a:xfrm>
          <a:prstGeom prst="rect">
            <a:avLst/>
          </a:prstGeom>
          <a:noFill/>
          <a:ln w="0">
            <a:noFill/>
          </a:ln>
        </p:spPr>
        <p:txBody>
          <a:bodyPr lIns="0" rIns="0" tIns="0" bIns="0" anchor="t">
            <a:normAutofit/>
          </a:bodyPr>
          <a:p>
            <a:pPr indent="0">
              <a:spcBef>
                <a:spcPts val="1417"/>
              </a:spcBef>
              <a:buNone/>
            </a:pPr>
            <a:endParaRPr b="0" lang="pl-PL" sz="3200" spc="-1" strike="noStrike">
              <a:solidFill>
                <a:srgbClr val="000000"/>
              </a:solidFill>
              <a:latin typeface="Arial"/>
            </a:endParaRPr>
          </a:p>
        </p:txBody>
      </p:sp>
      <p:sp>
        <p:nvSpPr>
          <p:cNvPr id="6" name="PlaceHolder 5"/>
          <p:cNvSpPr>
            <a:spLocks noGrp="1"/>
          </p:cNvSpPr>
          <p:nvPr>
            <p:ph type="ftr" idx="1"/>
          </p:nvPr>
        </p:nvSpPr>
        <p:spPr/>
        <p:txBody>
          <a:bodyPr/>
          <a:p>
            <a:r>
              <a:t>Footer</a:t>
            </a:r>
          </a:p>
        </p:txBody>
      </p:sp>
      <p:sp>
        <p:nvSpPr>
          <p:cNvPr id="7" name="PlaceHolder 6"/>
          <p:cNvSpPr>
            <a:spLocks noGrp="1"/>
          </p:cNvSpPr>
          <p:nvPr>
            <p:ph type="sldNum" idx="2"/>
          </p:nvPr>
        </p:nvSpPr>
        <p:spPr/>
        <p:txBody>
          <a:bodyPr/>
          <a:p>
            <a:fld id="{926AB83B-2F89-41FF-9868-C0D7210E424E}" type="slidenum">
              <a:t>&lt;#&gt;</a:t>
            </a:fld>
          </a:p>
        </p:txBody>
      </p:sp>
      <p:sp>
        <p:nvSpPr>
          <p:cNvPr id="8" name="PlaceHolder 7"/>
          <p:cNvSpPr>
            <a:spLocks noGrp="1"/>
          </p:cNvSpPr>
          <p:nvPr>
            <p:ph type="dt" idx="3"/>
          </p:nvPr>
        </p:nvSpPr>
        <p:spPr/>
        <p:txBody>
          <a:bodyPr/>
          <a:p>
            <a:r>
              <a:rPr lang="pl-PL"/>
              <a:t/>
            </a:r>
          </a:p>
        </p:txBody>
      </p:sp>
    </p:spTree>
  </p:cSld>
</p:sldLayout>
</file>

<file path=ppt/slideLayouts/slideLayout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18"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pl-PL" sz="4400" spc="-1" strike="noStrike">
              <a:solidFill>
                <a:srgbClr val="000000"/>
              </a:solidFill>
              <a:latin typeface="Arial"/>
            </a:endParaRPr>
          </a:p>
        </p:txBody>
      </p:sp>
      <p:sp>
        <p:nvSpPr>
          <p:cNvPr id="19" name="PlaceHolder 2"/>
          <p:cNvSpPr>
            <a:spLocks noGrp="1"/>
          </p:cNvSpPr>
          <p:nvPr>
            <p:ph/>
          </p:nvPr>
        </p:nvSpPr>
        <p:spPr>
          <a:xfrm>
            <a:off x="609480" y="1604520"/>
            <a:ext cx="5354280" cy="3977280"/>
          </a:xfrm>
          <a:prstGeom prst="rect">
            <a:avLst/>
          </a:prstGeom>
          <a:noFill/>
          <a:ln w="0">
            <a:noFill/>
          </a:ln>
        </p:spPr>
        <p:txBody>
          <a:bodyPr lIns="0" rIns="0" tIns="0" bIns="0" anchor="t">
            <a:normAutofit/>
          </a:bodyPr>
          <a:p>
            <a:pPr indent="0">
              <a:spcBef>
                <a:spcPts val="1417"/>
              </a:spcBef>
              <a:buNone/>
            </a:pPr>
            <a:endParaRPr b="0" lang="pl-PL" sz="3200" spc="-1" strike="noStrike">
              <a:solidFill>
                <a:srgbClr val="000000"/>
              </a:solidFill>
              <a:latin typeface="Arial"/>
            </a:endParaRPr>
          </a:p>
        </p:txBody>
      </p:sp>
      <p:sp>
        <p:nvSpPr>
          <p:cNvPr id="20" name="PlaceHolder 3"/>
          <p:cNvSpPr>
            <a:spLocks noGrp="1"/>
          </p:cNvSpPr>
          <p:nvPr>
            <p:ph/>
          </p:nvPr>
        </p:nvSpPr>
        <p:spPr>
          <a:xfrm>
            <a:off x="6231960" y="1604520"/>
            <a:ext cx="5354280" cy="1896840"/>
          </a:xfrm>
          <a:prstGeom prst="rect">
            <a:avLst/>
          </a:prstGeom>
          <a:noFill/>
          <a:ln w="0">
            <a:noFill/>
          </a:ln>
        </p:spPr>
        <p:txBody>
          <a:bodyPr lIns="0" rIns="0" tIns="0" bIns="0" anchor="t">
            <a:normAutofit/>
          </a:bodyPr>
          <a:p>
            <a:pPr indent="0">
              <a:spcBef>
                <a:spcPts val="1417"/>
              </a:spcBef>
              <a:buNone/>
            </a:pPr>
            <a:endParaRPr b="0" lang="pl-PL" sz="3200" spc="-1" strike="noStrike">
              <a:solidFill>
                <a:srgbClr val="000000"/>
              </a:solidFill>
              <a:latin typeface="Arial"/>
            </a:endParaRPr>
          </a:p>
        </p:txBody>
      </p:sp>
      <p:sp>
        <p:nvSpPr>
          <p:cNvPr id="21" name="PlaceHolder 4"/>
          <p:cNvSpPr>
            <a:spLocks noGrp="1"/>
          </p:cNvSpPr>
          <p:nvPr>
            <p:ph/>
          </p:nvPr>
        </p:nvSpPr>
        <p:spPr>
          <a:xfrm>
            <a:off x="6231960" y="3682080"/>
            <a:ext cx="5354280" cy="1896840"/>
          </a:xfrm>
          <a:prstGeom prst="rect">
            <a:avLst/>
          </a:prstGeom>
          <a:noFill/>
          <a:ln w="0">
            <a:noFill/>
          </a:ln>
        </p:spPr>
        <p:txBody>
          <a:bodyPr lIns="0" rIns="0" tIns="0" bIns="0" anchor="t">
            <a:normAutofit/>
          </a:bodyPr>
          <a:p>
            <a:pPr indent="0">
              <a:spcBef>
                <a:spcPts val="1417"/>
              </a:spcBef>
              <a:buNone/>
            </a:pPr>
            <a:endParaRPr b="0" lang="pl-PL" sz="3200" spc="-1" strike="noStrike">
              <a:solidFill>
                <a:srgbClr val="000000"/>
              </a:solidFill>
              <a:latin typeface="Arial"/>
            </a:endParaRPr>
          </a:p>
        </p:txBody>
      </p:sp>
      <p:sp>
        <p:nvSpPr>
          <p:cNvPr id="6" name="PlaceHolder 5"/>
          <p:cNvSpPr>
            <a:spLocks noGrp="1"/>
          </p:cNvSpPr>
          <p:nvPr>
            <p:ph type="ftr" idx="1"/>
          </p:nvPr>
        </p:nvSpPr>
        <p:spPr/>
        <p:txBody>
          <a:bodyPr/>
          <a:p>
            <a:r>
              <a:t>Footer</a:t>
            </a:r>
          </a:p>
        </p:txBody>
      </p:sp>
      <p:sp>
        <p:nvSpPr>
          <p:cNvPr id="7" name="PlaceHolder 6"/>
          <p:cNvSpPr>
            <a:spLocks noGrp="1"/>
          </p:cNvSpPr>
          <p:nvPr>
            <p:ph type="sldNum" idx="2"/>
          </p:nvPr>
        </p:nvSpPr>
        <p:spPr/>
        <p:txBody>
          <a:bodyPr/>
          <a:p>
            <a:fld id="{CF20CDFB-C571-4B77-983E-AAC46AEBDE7D}" type="slidenum">
              <a:t>&lt;#&gt;</a:t>
            </a:fld>
          </a:p>
        </p:txBody>
      </p:sp>
      <p:sp>
        <p:nvSpPr>
          <p:cNvPr id="8" name="PlaceHolder 7"/>
          <p:cNvSpPr>
            <a:spLocks noGrp="1"/>
          </p:cNvSpPr>
          <p:nvPr>
            <p:ph type="dt" idx="3"/>
          </p:nvPr>
        </p:nvSpPr>
        <p:spPr/>
        <p:txBody>
          <a:bodyPr/>
          <a:p>
            <a:r>
              <a:rPr lang="pl-PL"/>
              <a:t/>
            </a:r>
          </a:p>
        </p:txBody>
      </p:sp>
    </p:spTree>
  </p:cSld>
</p:sldLayout>
</file>

<file path=ppt/slideLayouts/slideLayout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22"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pl-PL" sz="4400" spc="-1" strike="noStrike">
              <a:solidFill>
                <a:srgbClr val="000000"/>
              </a:solidFill>
              <a:latin typeface="Arial"/>
            </a:endParaRPr>
          </a:p>
        </p:txBody>
      </p:sp>
      <p:sp>
        <p:nvSpPr>
          <p:cNvPr id="23" name="PlaceHolder 2"/>
          <p:cNvSpPr>
            <a:spLocks noGrp="1"/>
          </p:cNvSpPr>
          <p:nvPr>
            <p:ph/>
          </p:nvPr>
        </p:nvSpPr>
        <p:spPr>
          <a:xfrm>
            <a:off x="609480" y="1604520"/>
            <a:ext cx="5354280" cy="1896840"/>
          </a:xfrm>
          <a:prstGeom prst="rect">
            <a:avLst/>
          </a:prstGeom>
          <a:noFill/>
          <a:ln w="0">
            <a:noFill/>
          </a:ln>
        </p:spPr>
        <p:txBody>
          <a:bodyPr lIns="0" rIns="0" tIns="0" bIns="0" anchor="t">
            <a:normAutofit/>
          </a:bodyPr>
          <a:p>
            <a:pPr indent="0">
              <a:spcBef>
                <a:spcPts val="1417"/>
              </a:spcBef>
              <a:buNone/>
            </a:pPr>
            <a:endParaRPr b="0" lang="pl-PL" sz="3200" spc="-1" strike="noStrike">
              <a:solidFill>
                <a:srgbClr val="000000"/>
              </a:solidFill>
              <a:latin typeface="Arial"/>
            </a:endParaRPr>
          </a:p>
        </p:txBody>
      </p:sp>
      <p:sp>
        <p:nvSpPr>
          <p:cNvPr id="24" name="PlaceHolder 3"/>
          <p:cNvSpPr>
            <a:spLocks noGrp="1"/>
          </p:cNvSpPr>
          <p:nvPr>
            <p:ph/>
          </p:nvPr>
        </p:nvSpPr>
        <p:spPr>
          <a:xfrm>
            <a:off x="6231960" y="1604520"/>
            <a:ext cx="5354280" cy="1896840"/>
          </a:xfrm>
          <a:prstGeom prst="rect">
            <a:avLst/>
          </a:prstGeom>
          <a:noFill/>
          <a:ln w="0">
            <a:noFill/>
          </a:ln>
        </p:spPr>
        <p:txBody>
          <a:bodyPr lIns="0" rIns="0" tIns="0" bIns="0" anchor="t">
            <a:normAutofit/>
          </a:bodyPr>
          <a:p>
            <a:pPr indent="0">
              <a:spcBef>
                <a:spcPts val="1417"/>
              </a:spcBef>
              <a:buNone/>
            </a:pPr>
            <a:endParaRPr b="0" lang="pl-PL" sz="3200" spc="-1" strike="noStrike">
              <a:solidFill>
                <a:srgbClr val="000000"/>
              </a:solidFill>
              <a:latin typeface="Arial"/>
            </a:endParaRPr>
          </a:p>
        </p:txBody>
      </p:sp>
      <p:sp>
        <p:nvSpPr>
          <p:cNvPr id="25" name="PlaceHolder 4"/>
          <p:cNvSpPr>
            <a:spLocks noGrp="1"/>
          </p:cNvSpPr>
          <p:nvPr>
            <p:ph/>
          </p:nvPr>
        </p:nvSpPr>
        <p:spPr>
          <a:xfrm>
            <a:off x="609480" y="3682080"/>
            <a:ext cx="10972440" cy="1896840"/>
          </a:xfrm>
          <a:prstGeom prst="rect">
            <a:avLst/>
          </a:prstGeom>
          <a:noFill/>
          <a:ln w="0">
            <a:noFill/>
          </a:ln>
        </p:spPr>
        <p:txBody>
          <a:bodyPr lIns="0" rIns="0" tIns="0" bIns="0" anchor="t">
            <a:normAutofit/>
          </a:bodyPr>
          <a:p>
            <a:pPr indent="0">
              <a:spcBef>
                <a:spcPts val="1417"/>
              </a:spcBef>
              <a:buNone/>
            </a:pPr>
            <a:endParaRPr b="0" lang="pl-PL" sz="3200" spc="-1" strike="noStrike">
              <a:solidFill>
                <a:srgbClr val="000000"/>
              </a:solidFill>
              <a:latin typeface="Arial"/>
            </a:endParaRPr>
          </a:p>
        </p:txBody>
      </p:sp>
      <p:sp>
        <p:nvSpPr>
          <p:cNvPr id="6" name="PlaceHolder 5"/>
          <p:cNvSpPr>
            <a:spLocks noGrp="1"/>
          </p:cNvSpPr>
          <p:nvPr>
            <p:ph type="ftr" idx="1"/>
          </p:nvPr>
        </p:nvSpPr>
        <p:spPr/>
        <p:txBody>
          <a:bodyPr/>
          <a:p>
            <a:r>
              <a:t>Footer</a:t>
            </a:r>
          </a:p>
        </p:txBody>
      </p:sp>
      <p:sp>
        <p:nvSpPr>
          <p:cNvPr id="7" name="PlaceHolder 6"/>
          <p:cNvSpPr>
            <a:spLocks noGrp="1"/>
          </p:cNvSpPr>
          <p:nvPr>
            <p:ph type="sldNum" idx="2"/>
          </p:nvPr>
        </p:nvSpPr>
        <p:spPr/>
        <p:txBody>
          <a:bodyPr/>
          <a:p>
            <a:fld id="{9049BCCA-56E3-414A-98F8-08F5E962399F}" type="slidenum">
              <a:t>&lt;#&gt;</a:t>
            </a:fld>
          </a:p>
        </p:txBody>
      </p:sp>
      <p:sp>
        <p:nvSpPr>
          <p:cNvPr id="8" name="PlaceHolder 7"/>
          <p:cNvSpPr>
            <a:spLocks noGrp="1"/>
          </p:cNvSpPr>
          <p:nvPr>
            <p:ph type="dt" idx="3"/>
          </p:nvPr>
        </p:nvSpPr>
        <p:spPr/>
        <p:txBody>
          <a:bodyPr/>
          <a:p>
            <a:r>
              <a:rPr lang="pl-PL"/>
              <a:t/>
            </a:r>
          </a:p>
        </p:txBody>
      </p:sp>
    </p:spTree>
  </p:cSld>
</p:sldLayout>
</file>

<file path=ppt/slideLayouts/slideLayout1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26"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pl-PL" sz="4400" spc="-1" strike="noStrike">
              <a:solidFill>
                <a:srgbClr val="000000"/>
              </a:solidFill>
              <a:latin typeface="Arial"/>
            </a:endParaRPr>
          </a:p>
        </p:txBody>
      </p:sp>
      <p:sp>
        <p:nvSpPr>
          <p:cNvPr id="27" name="PlaceHolder 2"/>
          <p:cNvSpPr>
            <a:spLocks noGrp="1"/>
          </p:cNvSpPr>
          <p:nvPr>
            <p:ph/>
          </p:nvPr>
        </p:nvSpPr>
        <p:spPr>
          <a:xfrm>
            <a:off x="609480" y="1604520"/>
            <a:ext cx="10972440" cy="1896840"/>
          </a:xfrm>
          <a:prstGeom prst="rect">
            <a:avLst/>
          </a:prstGeom>
          <a:noFill/>
          <a:ln w="0">
            <a:noFill/>
          </a:ln>
        </p:spPr>
        <p:txBody>
          <a:bodyPr lIns="0" rIns="0" tIns="0" bIns="0" anchor="t">
            <a:normAutofit/>
          </a:bodyPr>
          <a:p>
            <a:pPr indent="0">
              <a:spcBef>
                <a:spcPts val="1417"/>
              </a:spcBef>
              <a:buNone/>
            </a:pPr>
            <a:endParaRPr b="0" lang="pl-PL" sz="3200" spc="-1" strike="noStrike">
              <a:solidFill>
                <a:srgbClr val="000000"/>
              </a:solidFill>
              <a:latin typeface="Arial"/>
            </a:endParaRPr>
          </a:p>
        </p:txBody>
      </p:sp>
      <p:sp>
        <p:nvSpPr>
          <p:cNvPr id="28" name="PlaceHolder 3"/>
          <p:cNvSpPr>
            <a:spLocks noGrp="1"/>
          </p:cNvSpPr>
          <p:nvPr>
            <p:ph/>
          </p:nvPr>
        </p:nvSpPr>
        <p:spPr>
          <a:xfrm>
            <a:off x="609480" y="3682080"/>
            <a:ext cx="10972440" cy="1896840"/>
          </a:xfrm>
          <a:prstGeom prst="rect">
            <a:avLst/>
          </a:prstGeom>
          <a:noFill/>
          <a:ln w="0">
            <a:noFill/>
          </a:ln>
        </p:spPr>
        <p:txBody>
          <a:bodyPr lIns="0" rIns="0" tIns="0" bIns="0" anchor="t">
            <a:normAutofit/>
          </a:bodyPr>
          <a:p>
            <a:pPr indent="0">
              <a:spcBef>
                <a:spcPts val="1417"/>
              </a:spcBef>
              <a:buNone/>
            </a:pPr>
            <a:endParaRPr b="0" lang="pl-PL" sz="3200" spc="-1" strike="noStrike">
              <a:solidFill>
                <a:srgbClr val="000000"/>
              </a:solidFill>
              <a:latin typeface="Arial"/>
            </a:endParaRPr>
          </a:p>
        </p:txBody>
      </p:sp>
      <p:sp>
        <p:nvSpPr>
          <p:cNvPr id="5" name="PlaceHolder 4"/>
          <p:cNvSpPr>
            <a:spLocks noGrp="1"/>
          </p:cNvSpPr>
          <p:nvPr>
            <p:ph type="ftr" idx="1"/>
          </p:nvPr>
        </p:nvSpPr>
        <p:spPr/>
        <p:txBody>
          <a:bodyPr/>
          <a:p>
            <a:r>
              <a:t>Footer</a:t>
            </a:r>
          </a:p>
        </p:txBody>
      </p:sp>
      <p:sp>
        <p:nvSpPr>
          <p:cNvPr id="6" name="PlaceHolder 5"/>
          <p:cNvSpPr>
            <a:spLocks noGrp="1"/>
          </p:cNvSpPr>
          <p:nvPr>
            <p:ph type="sldNum" idx="2"/>
          </p:nvPr>
        </p:nvSpPr>
        <p:spPr/>
        <p:txBody>
          <a:bodyPr/>
          <a:p>
            <a:fld id="{45E6EA82-C79B-4997-A186-4256BF822A0D}" type="slidenum">
              <a:t>&lt;#&gt;</a:t>
            </a:fld>
          </a:p>
        </p:txBody>
      </p:sp>
      <p:sp>
        <p:nvSpPr>
          <p:cNvPr id="7" name="PlaceHolder 6"/>
          <p:cNvSpPr>
            <a:spLocks noGrp="1"/>
          </p:cNvSpPr>
          <p:nvPr>
            <p:ph type="dt" idx="3"/>
          </p:nvPr>
        </p:nvSpPr>
        <p:spPr/>
        <p:txBody>
          <a:bodyPr/>
          <a:p>
            <a:r>
              <a:rPr lang="pl-PL"/>
              <a:t/>
            </a:r>
          </a:p>
        </p:txBody>
      </p:sp>
    </p:spTree>
  </p:cSld>
</p:sldLayout>
</file>

<file path=ppt/slideLayouts/slideLayout1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29"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pl-PL" sz="4400" spc="-1" strike="noStrike">
              <a:solidFill>
                <a:srgbClr val="000000"/>
              </a:solidFill>
              <a:latin typeface="Arial"/>
            </a:endParaRPr>
          </a:p>
        </p:txBody>
      </p:sp>
      <p:sp>
        <p:nvSpPr>
          <p:cNvPr id="30" name="PlaceHolder 2"/>
          <p:cNvSpPr>
            <a:spLocks noGrp="1"/>
          </p:cNvSpPr>
          <p:nvPr>
            <p:ph/>
          </p:nvPr>
        </p:nvSpPr>
        <p:spPr>
          <a:xfrm>
            <a:off x="609480" y="1604520"/>
            <a:ext cx="5354280" cy="1896840"/>
          </a:xfrm>
          <a:prstGeom prst="rect">
            <a:avLst/>
          </a:prstGeom>
          <a:noFill/>
          <a:ln w="0">
            <a:noFill/>
          </a:ln>
        </p:spPr>
        <p:txBody>
          <a:bodyPr lIns="0" rIns="0" tIns="0" bIns="0" anchor="t">
            <a:normAutofit/>
          </a:bodyPr>
          <a:p>
            <a:pPr indent="0">
              <a:spcBef>
                <a:spcPts val="1417"/>
              </a:spcBef>
              <a:buNone/>
            </a:pPr>
            <a:endParaRPr b="0" lang="pl-PL" sz="3200" spc="-1" strike="noStrike">
              <a:solidFill>
                <a:srgbClr val="000000"/>
              </a:solidFill>
              <a:latin typeface="Arial"/>
            </a:endParaRPr>
          </a:p>
        </p:txBody>
      </p:sp>
      <p:sp>
        <p:nvSpPr>
          <p:cNvPr id="31" name="PlaceHolder 3"/>
          <p:cNvSpPr>
            <a:spLocks noGrp="1"/>
          </p:cNvSpPr>
          <p:nvPr>
            <p:ph/>
          </p:nvPr>
        </p:nvSpPr>
        <p:spPr>
          <a:xfrm>
            <a:off x="6231960" y="1604520"/>
            <a:ext cx="5354280" cy="1896840"/>
          </a:xfrm>
          <a:prstGeom prst="rect">
            <a:avLst/>
          </a:prstGeom>
          <a:noFill/>
          <a:ln w="0">
            <a:noFill/>
          </a:ln>
        </p:spPr>
        <p:txBody>
          <a:bodyPr lIns="0" rIns="0" tIns="0" bIns="0" anchor="t">
            <a:normAutofit/>
          </a:bodyPr>
          <a:p>
            <a:pPr indent="0">
              <a:spcBef>
                <a:spcPts val="1417"/>
              </a:spcBef>
              <a:buNone/>
            </a:pPr>
            <a:endParaRPr b="0" lang="pl-PL" sz="3200" spc="-1" strike="noStrike">
              <a:solidFill>
                <a:srgbClr val="000000"/>
              </a:solidFill>
              <a:latin typeface="Arial"/>
            </a:endParaRPr>
          </a:p>
        </p:txBody>
      </p:sp>
      <p:sp>
        <p:nvSpPr>
          <p:cNvPr id="32" name="PlaceHolder 4"/>
          <p:cNvSpPr>
            <a:spLocks noGrp="1"/>
          </p:cNvSpPr>
          <p:nvPr>
            <p:ph/>
          </p:nvPr>
        </p:nvSpPr>
        <p:spPr>
          <a:xfrm>
            <a:off x="609480" y="3682080"/>
            <a:ext cx="5354280" cy="1896840"/>
          </a:xfrm>
          <a:prstGeom prst="rect">
            <a:avLst/>
          </a:prstGeom>
          <a:noFill/>
          <a:ln w="0">
            <a:noFill/>
          </a:ln>
        </p:spPr>
        <p:txBody>
          <a:bodyPr lIns="0" rIns="0" tIns="0" bIns="0" anchor="t">
            <a:normAutofit/>
          </a:bodyPr>
          <a:p>
            <a:pPr indent="0">
              <a:spcBef>
                <a:spcPts val="1417"/>
              </a:spcBef>
              <a:buNone/>
            </a:pPr>
            <a:endParaRPr b="0" lang="pl-PL" sz="3200" spc="-1" strike="noStrike">
              <a:solidFill>
                <a:srgbClr val="000000"/>
              </a:solidFill>
              <a:latin typeface="Arial"/>
            </a:endParaRPr>
          </a:p>
        </p:txBody>
      </p:sp>
      <p:sp>
        <p:nvSpPr>
          <p:cNvPr id="33" name="PlaceHolder 5"/>
          <p:cNvSpPr>
            <a:spLocks noGrp="1"/>
          </p:cNvSpPr>
          <p:nvPr>
            <p:ph/>
          </p:nvPr>
        </p:nvSpPr>
        <p:spPr>
          <a:xfrm>
            <a:off x="6231960" y="3682080"/>
            <a:ext cx="5354280" cy="1896840"/>
          </a:xfrm>
          <a:prstGeom prst="rect">
            <a:avLst/>
          </a:prstGeom>
          <a:noFill/>
          <a:ln w="0">
            <a:noFill/>
          </a:ln>
        </p:spPr>
        <p:txBody>
          <a:bodyPr lIns="0" rIns="0" tIns="0" bIns="0" anchor="t">
            <a:normAutofit/>
          </a:bodyPr>
          <a:p>
            <a:pPr indent="0">
              <a:spcBef>
                <a:spcPts val="1417"/>
              </a:spcBef>
              <a:buNone/>
            </a:pPr>
            <a:endParaRPr b="0" lang="pl-PL" sz="3200" spc="-1" strike="noStrike">
              <a:solidFill>
                <a:srgbClr val="000000"/>
              </a:solidFill>
              <a:latin typeface="Arial"/>
            </a:endParaRPr>
          </a:p>
        </p:txBody>
      </p:sp>
      <p:sp>
        <p:nvSpPr>
          <p:cNvPr id="7" name="PlaceHolder 6"/>
          <p:cNvSpPr>
            <a:spLocks noGrp="1"/>
          </p:cNvSpPr>
          <p:nvPr>
            <p:ph type="ftr" idx="1"/>
          </p:nvPr>
        </p:nvSpPr>
        <p:spPr/>
        <p:txBody>
          <a:bodyPr/>
          <a:p>
            <a:r>
              <a:t>Footer</a:t>
            </a:r>
          </a:p>
        </p:txBody>
      </p:sp>
      <p:sp>
        <p:nvSpPr>
          <p:cNvPr id="8" name="PlaceHolder 7"/>
          <p:cNvSpPr>
            <a:spLocks noGrp="1"/>
          </p:cNvSpPr>
          <p:nvPr>
            <p:ph type="sldNum" idx="2"/>
          </p:nvPr>
        </p:nvSpPr>
        <p:spPr/>
        <p:txBody>
          <a:bodyPr/>
          <a:p>
            <a:fld id="{BB318F66-EE6E-40EA-A648-751CB5B31770}" type="slidenum">
              <a:t>&lt;#&gt;</a:t>
            </a:fld>
          </a:p>
        </p:txBody>
      </p:sp>
      <p:sp>
        <p:nvSpPr>
          <p:cNvPr id="9" name="PlaceHolder 8"/>
          <p:cNvSpPr>
            <a:spLocks noGrp="1"/>
          </p:cNvSpPr>
          <p:nvPr>
            <p:ph type="dt" idx="3"/>
          </p:nvPr>
        </p:nvSpPr>
        <p:spPr/>
        <p:txBody>
          <a:bodyPr/>
          <a:p>
            <a:r>
              <a:rPr lang="pl-PL"/>
              <a:t/>
            </a:r>
          </a:p>
        </p:txBody>
      </p:sp>
    </p:spTree>
  </p:cSld>
</p:sldLayout>
</file>

<file path=ppt/slideLayouts/slideLayout1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34"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pl-PL" sz="4400" spc="-1" strike="noStrike">
              <a:solidFill>
                <a:srgbClr val="000000"/>
              </a:solidFill>
              <a:latin typeface="Arial"/>
            </a:endParaRPr>
          </a:p>
        </p:txBody>
      </p:sp>
      <p:sp>
        <p:nvSpPr>
          <p:cNvPr id="35" name="PlaceHolder 2"/>
          <p:cNvSpPr>
            <a:spLocks noGrp="1"/>
          </p:cNvSpPr>
          <p:nvPr>
            <p:ph/>
          </p:nvPr>
        </p:nvSpPr>
        <p:spPr>
          <a:xfrm>
            <a:off x="609480" y="1604520"/>
            <a:ext cx="3533040" cy="1896840"/>
          </a:xfrm>
          <a:prstGeom prst="rect">
            <a:avLst/>
          </a:prstGeom>
          <a:noFill/>
          <a:ln w="0">
            <a:noFill/>
          </a:ln>
        </p:spPr>
        <p:txBody>
          <a:bodyPr lIns="0" rIns="0" tIns="0" bIns="0" anchor="t">
            <a:normAutofit/>
          </a:bodyPr>
          <a:p>
            <a:pPr indent="0">
              <a:spcBef>
                <a:spcPts val="1417"/>
              </a:spcBef>
              <a:buNone/>
            </a:pPr>
            <a:endParaRPr b="0" lang="pl-PL" sz="3200" spc="-1" strike="noStrike">
              <a:solidFill>
                <a:srgbClr val="000000"/>
              </a:solidFill>
              <a:latin typeface="Arial"/>
            </a:endParaRPr>
          </a:p>
        </p:txBody>
      </p:sp>
      <p:sp>
        <p:nvSpPr>
          <p:cNvPr id="36" name="PlaceHolder 3"/>
          <p:cNvSpPr>
            <a:spLocks noGrp="1"/>
          </p:cNvSpPr>
          <p:nvPr>
            <p:ph/>
          </p:nvPr>
        </p:nvSpPr>
        <p:spPr>
          <a:xfrm>
            <a:off x="4319640" y="1604520"/>
            <a:ext cx="3533040" cy="1896840"/>
          </a:xfrm>
          <a:prstGeom prst="rect">
            <a:avLst/>
          </a:prstGeom>
          <a:noFill/>
          <a:ln w="0">
            <a:noFill/>
          </a:ln>
        </p:spPr>
        <p:txBody>
          <a:bodyPr lIns="0" rIns="0" tIns="0" bIns="0" anchor="t">
            <a:normAutofit/>
          </a:bodyPr>
          <a:p>
            <a:pPr indent="0">
              <a:spcBef>
                <a:spcPts val="1417"/>
              </a:spcBef>
              <a:buNone/>
            </a:pPr>
            <a:endParaRPr b="0" lang="pl-PL" sz="3200" spc="-1" strike="noStrike">
              <a:solidFill>
                <a:srgbClr val="000000"/>
              </a:solidFill>
              <a:latin typeface="Arial"/>
            </a:endParaRPr>
          </a:p>
        </p:txBody>
      </p:sp>
      <p:sp>
        <p:nvSpPr>
          <p:cNvPr id="37" name="PlaceHolder 4"/>
          <p:cNvSpPr>
            <a:spLocks noGrp="1"/>
          </p:cNvSpPr>
          <p:nvPr>
            <p:ph/>
          </p:nvPr>
        </p:nvSpPr>
        <p:spPr>
          <a:xfrm>
            <a:off x="8029800" y="1604520"/>
            <a:ext cx="3533040" cy="1896840"/>
          </a:xfrm>
          <a:prstGeom prst="rect">
            <a:avLst/>
          </a:prstGeom>
          <a:noFill/>
          <a:ln w="0">
            <a:noFill/>
          </a:ln>
        </p:spPr>
        <p:txBody>
          <a:bodyPr lIns="0" rIns="0" tIns="0" bIns="0" anchor="t">
            <a:normAutofit/>
          </a:bodyPr>
          <a:p>
            <a:pPr indent="0">
              <a:spcBef>
                <a:spcPts val="1417"/>
              </a:spcBef>
              <a:buNone/>
            </a:pPr>
            <a:endParaRPr b="0" lang="pl-PL" sz="3200" spc="-1" strike="noStrike">
              <a:solidFill>
                <a:srgbClr val="000000"/>
              </a:solidFill>
              <a:latin typeface="Arial"/>
            </a:endParaRPr>
          </a:p>
        </p:txBody>
      </p:sp>
      <p:sp>
        <p:nvSpPr>
          <p:cNvPr id="38" name="PlaceHolder 5"/>
          <p:cNvSpPr>
            <a:spLocks noGrp="1"/>
          </p:cNvSpPr>
          <p:nvPr>
            <p:ph/>
          </p:nvPr>
        </p:nvSpPr>
        <p:spPr>
          <a:xfrm>
            <a:off x="609480" y="3682080"/>
            <a:ext cx="3533040" cy="1896840"/>
          </a:xfrm>
          <a:prstGeom prst="rect">
            <a:avLst/>
          </a:prstGeom>
          <a:noFill/>
          <a:ln w="0">
            <a:noFill/>
          </a:ln>
        </p:spPr>
        <p:txBody>
          <a:bodyPr lIns="0" rIns="0" tIns="0" bIns="0" anchor="t">
            <a:normAutofit/>
          </a:bodyPr>
          <a:p>
            <a:pPr indent="0">
              <a:spcBef>
                <a:spcPts val="1417"/>
              </a:spcBef>
              <a:buNone/>
            </a:pPr>
            <a:endParaRPr b="0" lang="pl-PL" sz="3200" spc="-1" strike="noStrike">
              <a:solidFill>
                <a:srgbClr val="000000"/>
              </a:solidFill>
              <a:latin typeface="Arial"/>
            </a:endParaRPr>
          </a:p>
        </p:txBody>
      </p:sp>
      <p:sp>
        <p:nvSpPr>
          <p:cNvPr id="39" name="PlaceHolder 6"/>
          <p:cNvSpPr>
            <a:spLocks noGrp="1"/>
          </p:cNvSpPr>
          <p:nvPr>
            <p:ph/>
          </p:nvPr>
        </p:nvSpPr>
        <p:spPr>
          <a:xfrm>
            <a:off x="4319640" y="3682080"/>
            <a:ext cx="3533040" cy="1896840"/>
          </a:xfrm>
          <a:prstGeom prst="rect">
            <a:avLst/>
          </a:prstGeom>
          <a:noFill/>
          <a:ln w="0">
            <a:noFill/>
          </a:ln>
        </p:spPr>
        <p:txBody>
          <a:bodyPr lIns="0" rIns="0" tIns="0" bIns="0" anchor="t">
            <a:normAutofit/>
          </a:bodyPr>
          <a:p>
            <a:pPr indent="0">
              <a:spcBef>
                <a:spcPts val="1417"/>
              </a:spcBef>
              <a:buNone/>
            </a:pPr>
            <a:endParaRPr b="0" lang="pl-PL" sz="3200" spc="-1" strike="noStrike">
              <a:solidFill>
                <a:srgbClr val="000000"/>
              </a:solidFill>
              <a:latin typeface="Arial"/>
            </a:endParaRPr>
          </a:p>
        </p:txBody>
      </p:sp>
      <p:sp>
        <p:nvSpPr>
          <p:cNvPr id="40" name="PlaceHolder 7"/>
          <p:cNvSpPr>
            <a:spLocks noGrp="1"/>
          </p:cNvSpPr>
          <p:nvPr>
            <p:ph/>
          </p:nvPr>
        </p:nvSpPr>
        <p:spPr>
          <a:xfrm>
            <a:off x="8029800" y="3682080"/>
            <a:ext cx="3533040" cy="1896840"/>
          </a:xfrm>
          <a:prstGeom prst="rect">
            <a:avLst/>
          </a:prstGeom>
          <a:noFill/>
          <a:ln w="0">
            <a:noFill/>
          </a:ln>
        </p:spPr>
        <p:txBody>
          <a:bodyPr lIns="0" rIns="0" tIns="0" bIns="0" anchor="t">
            <a:normAutofit/>
          </a:bodyPr>
          <a:p>
            <a:pPr indent="0">
              <a:spcBef>
                <a:spcPts val="1417"/>
              </a:spcBef>
              <a:buNone/>
            </a:pPr>
            <a:endParaRPr b="0" lang="pl-PL" sz="3200" spc="-1" strike="noStrike">
              <a:solidFill>
                <a:srgbClr val="000000"/>
              </a:solidFill>
              <a:latin typeface="Arial"/>
            </a:endParaRPr>
          </a:p>
        </p:txBody>
      </p:sp>
      <p:sp>
        <p:nvSpPr>
          <p:cNvPr id="9" name="PlaceHolder 8"/>
          <p:cNvSpPr>
            <a:spLocks noGrp="1"/>
          </p:cNvSpPr>
          <p:nvPr>
            <p:ph type="ftr" idx="1"/>
          </p:nvPr>
        </p:nvSpPr>
        <p:spPr/>
        <p:txBody>
          <a:bodyPr/>
          <a:p>
            <a:r>
              <a:t>Footer</a:t>
            </a:r>
          </a:p>
        </p:txBody>
      </p:sp>
      <p:sp>
        <p:nvSpPr>
          <p:cNvPr id="10" name="PlaceHolder 9"/>
          <p:cNvSpPr>
            <a:spLocks noGrp="1"/>
          </p:cNvSpPr>
          <p:nvPr>
            <p:ph type="sldNum" idx="2"/>
          </p:nvPr>
        </p:nvSpPr>
        <p:spPr/>
        <p:txBody>
          <a:bodyPr/>
          <a:p>
            <a:fld id="{5B307466-DBFB-4F04-882B-40966E239123}" type="slidenum">
              <a:t>&lt;#&gt;</a:t>
            </a:fld>
          </a:p>
        </p:txBody>
      </p:sp>
      <p:sp>
        <p:nvSpPr>
          <p:cNvPr id="11" name="PlaceHolder 10"/>
          <p:cNvSpPr>
            <a:spLocks noGrp="1"/>
          </p:cNvSpPr>
          <p:nvPr>
            <p:ph type="dt" idx="3"/>
          </p:nvPr>
        </p:nvSpPr>
        <p:spPr/>
        <p:txBody>
          <a:bodyPr/>
          <a:p>
            <a:r>
              <a:rPr lang="pl-PL"/>
              <a:t/>
            </a:r>
          </a:p>
        </p:txBody>
      </p:sp>
    </p:spTree>
  </p:cSld>
</p:sldLayout>
</file>

<file path=ppt/slideLayouts/slideLayout1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
        <p:nvSpPr>
          <p:cNvPr id="2" name="PlaceHolder 1"/>
          <p:cNvSpPr>
            <a:spLocks noGrp="1"/>
          </p:cNvSpPr>
          <p:nvPr>
            <p:ph type="ftr" idx="4"/>
          </p:nvPr>
        </p:nvSpPr>
        <p:spPr/>
        <p:txBody>
          <a:bodyPr/>
          <a:p>
            <a:r>
              <a:t>Footer</a:t>
            </a:r>
          </a:p>
        </p:txBody>
      </p:sp>
      <p:sp>
        <p:nvSpPr>
          <p:cNvPr id="3" name="PlaceHolder 2"/>
          <p:cNvSpPr>
            <a:spLocks noGrp="1"/>
          </p:cNvSpPr>
          <p:nvPr>
            <p:ph type="sldNum" idx="5"/>
          </p:nvPr>
        </p:nvSpPr>
        <p:spPr/>
        <p:txBody>
          <a:bodyPr/>
          <a:p>
            <a:fld id="{66C4EBB8-4BA7-4B48-ADAC-47EE2EBFEE88}" type="slidenum">
              <a:t>&lt;#&gt;</a:t>
            </a:fld>
          </a:p>
        </p:txBody>
      </p:sp>
      <p:sp>
        <p:nvSpPr>
          <p:cNvPr id="4" name="PlaceHolder 3"/>
          <p:cNvSpPr>
            <a:spLocks noGrp="1"/>
          </p:cNvSpPr>
          <p:nvPr>
            <p:ph type="dt" idx="6"/>
          </p:nvPr>
        </p:nvSpPr>
        <p:spPr/>
        <p:txBody>
          <a:bodyPr/>
          <a:p>
            <a:r>
              <a:rPr lang="pl-PL"/>
              <a:t/>
            </a:r>
          </a:p>
        </p:txBody>
      </p:sp>
    </p:spTree>
  </p:cSld>
</p:sldLayout>
</file>

<file path=ppt/slideLayouts/slideLayout1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46"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pl-PL" sz="4400" spc="-1" strike="noStrike">
              <a:solidFill>
                <a:srgbClr val="000000"/>
              </a:solidFill>
              <a:latin typeface="Arial"/>
            </a:endParaRPr>
          </a:p>
        </p:txBody>
      </p:sp>
      <p:sp>
        <p:nvSpPr>
          <p:cNvPr id="47" name="PlaceHolder 2"/>
          <p:cNvSpPr>
            <a:spLocks noGrp="1"/>
          </p:cNvSpPr>
          <p:nvPr>
            <p:ph type="subTitle"/>
          </p:nvPr>
        </p:nvSpPr>
        <p:spPr>
          <a:xfrm>
            <a:off x="609480" y="1604520"/>
            <a:ext cx="10972440" cy="3977280"/>
          </a:xfrm>
          <a:prstGeom prst="rect">
            <a:avLst/>
          </a:prstGeom>
          <a:noFill/>
          <a:ln w="0">
            <a:noFill/>
          </a:ln>
        </p:spPr>
        <p:txBody>
          <a:bodyPr lIns="0" rIns="0" tIns="0" bIns="0" anchor="ctr">
            <a:noAutofit/>
          </a:bodyPr>
          <a:p>
            <a:pPr indent="0" algn="ctr">
              <a:buNone/>
            </a:pPr>
            <a:endParaRPr b="0" lang="pl-PL" sz="3200" spc="-1" strike="noStrike">
              <a:solidFill>
                <a:srgbClr val="000000"/>
              </a:solidFill>
              <a:latin typeface="Arial"/>
            </a:endParaRPr>
          </a:p>
        </p:txBody>
      </p:sp>
      <p:sp>
        <p:nvSpPr>
          <p:cNvPr id="4" name="PlaceHolder 3"/>
          <p:cNvSpPr>
            <a:spLocks noGrp="1"/>
          </p:cNvSpPr>
          <p:nvPr>
            <p:ph type="ftr" idx="4"/>
          </p:nvPr>
        </p:nvSpPr>
        <p:spPr/>
        <p:txBody>
          <a:bodyPr/>
          <a:p>
            <a:r>
              <a:t>Footer</a:t>
            </a:r>
          </a:p>
        </p:txBody>
      </p:sp>
      <p:sp>
        <p:nvSpPr>
          <p:cNvPr id="5" name="PlaceHolder 4"/>
          <p:cNvSpPr>
            <a:spLocks noGrp="1"/>
          </p:cNvSpPr>
          <p:nvPr>
            <p:ph type="sldNum" idx="5"/>
          </p:nvPr>
        </p:nvSpPr>
        <p:spPr/>
        <p:txBody>
          <a:bodyPr/>
          <a:p>
            <a:fld id="{3057D299-9193-4C55-BB7E-12E9FAE5A6C4}" type="slidenum">
              <a:t>&lt;#&gt;</a:t>
            </a:fld>
          </a:p>
        </p:txBody>
      </p:sp>
      <p:sp>
        <p:nvSpPr>
          <p:cNvPr id="6" name="PlaceHolder 5"/>
          <p:cNvSpPr>
            <a:spLocks noGrp="1"/>
          </p:cNvSpPr>
          <p:nvPr>
            <p:ph type="dt" idx="6"/>
          </p:nvPr>
        </p:nvSpPr>
        <p:spPr/>
        <p:txBody>
          <a:bodyPr/>
          <a:p>
            <a:r>
              <a:rPr lang="pl-PL"/>
              <a:t/>
            </a:r>
          </a:p>
        </p:txBody>
      </p:sp>
    </p:spTree>
  </p:cSld>
</p:sldLayout>
</file>

<file path=ppt/slideLayouts/slideLayout1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48"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pl-PL" sz="4400" spc="-1" strike="noStrike">
              <a:solidFill>
                <a:srgbClr val="000000"/>
              </a:solidFill>
              <a:latin typeface="Arial"/>
            </a:endParaRPr>
          </a:p>
        </p:txBody>
      </p:sp>
      <p:sp>
        <p:nvSpPr>
          <p:cNvPr id="49" name="PlaceHolder 2"/>
          <p:cNvSpPr>
            <a:spLocks noGrp="1"/>
          </p:cNvSpPr>
          <p:nvPr>
            <p:ph/>
          </p:nvPr>
        </p:nvSpPr>
        <p:spPr>
          <a:xfrm>
            <a:off x="609480" y="1604520"/>
            <a:ext cx="10972440" cy="3977280"/>
          </a:xfrm>
          <a:prstGeom prst="rect">
            <a:avLst/>
          </a:prstGeom>
          <a:noFill/>
          <a:ln w="0">
            <a:noFill/>
          </a:ln>
        </p:spPr>
        <p:txBody>
          <a:bodyPr lIns="0" rIns="0" tIns="0" bIns="0" anchor="t">
            <a:normAutofit/>
          </a:bodyPr>
          <a:p>
            <a:pPr indent="0">
              <a:spcBef>
                <a:spcPts val="1417"/>
              </a:spcBef>
              <a:buNone/>
            </a:pPr>
            <a:endParaRPr b="0" lang="pl-PL" sz="3200" spc="-1" strike="noStrike">
              <a:solidFill>
                <a:srgbClr val="000000"/>
              </a:solidFill>
              <a:latin typeface="Arial"/>
            </a:endParaRPr>
          </a:p>
        </p:txBody>
      </p:sp>
      <p:sp>
        <p:nvSpPr>
          <p:cNvPr id="4" name="PlaceHolder 3"/>
          <p:cNvSpPr>
            <a:spLocks noGrp="1"/>
          </p:cNvSpPr>
          <p:nvPr>
            <p:ph type="ftr" idx="4"/>
          </p:nvPr>
        </p:nvSpPr>
        <p:spPr/>
        <p:txBody>
          <a:bodyPr/>
          <a:p>
            <a:r>
              <a:t>Footer</a:t>
            </a:r>
          </a:p>
        </p:txBody>
      </p:sp>
      <p:sp>
        <p:nvSpPr>
          <p:cNvPr id="5" name="PlaceHolder 4"/>
          <p:cNvSpPr>
            <a:spLocks noGrp="1"/>
          </p:cNvSpPr>
          <p:nvPr>
            <p:ph type="sldNum" idx="5"/>
          </p:nvPr>
        </p:nvSpPr>
        <p:spPr/>
        <p:txBody>
          <a:bodyPr/>
          <a:p>
            <a:fld id="{BC851664-85A9-40EF-8A21-8F38AF26DD01}" type="slidenum">
              <a:t>&lt;#&gt;</a:t>
            </a:fld>
          </a:p>
        </p:txBody>
      </p:sp>
      <p:sp>
        <p:nvSpPr>
          <p:cNvPr id="6" name="PlaceHolder 5"/>
          <p:cNvSpPr>
            <a:spLocks noGrp="1"/>
          </p:cNvSpPr>
          <p:nvPr>
            <p:ph type="dt" idx="6"/>
          </p:nvPr>
        </p:nvSpPr>
        <p:spPr/>
        <p:txBody>
          <a:bodyPr/>
          <a:p>
            <a:r>
              <a:rPr lang="pl-PL"/>
              <a:t/>
            </a:r>
          </a:p>
        </p:txBody>
      </p:sp>
    </p:spTree>
  </p:cSld>
</p:sldLayout>
</file>

<file path=ppt/slideLayouts/slideLayout1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50"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pl-PL" sz="4400" spc="-1" strike="noStrike">
              <a:solidFill>
                <a:srgbClr val="000000"/>
              </a:solidFill>
              <a:latin typeface="Arial"/>
            </a:endParaRPr>
          </a:p>
        </p:txBody>
      </p:sp>
      <p:sp>
        <p:nvSpPr>
          <p:cNvPr id="51" name="PlaceHolder 2"/>
          <p:cNvSpPr>
            <a:spLocks noGrp="1"/>
          </p:cNvSpPr>
          <p:nvPr>
            <p:ph/>
          </p:nvPr>
        </p:nvSpPr>
        <p:spPr>
          <a:xfrm>
            <a:off x="609480" y="1604520"/>
            <a:ext cx="5354280" cy="3977280"/>
          </a:xfrm>
          <a:prstGeom prst="rect">
            <a:avLst/>
          </a:prstGeom>
          <a:noFill/>
          <a:ln w="0">
            <a:noFill/>
          </a:ln>
        </p:spPr>
        <p:txBody>
          <a:bodyPr lIns="0" rIns="0" tIns="0" bIns="0" anchor="t">
            <a:normAutofit/>
          </a:bodyPr>
          <a:p>
            <a:pPr indent="0">
              <a:spcBef>
                <a:spcPts val="1417"/>
              </a:spcBef>
              <a:buNone/>
            </a:pPr>
            <a:endParaRPr b="0" lang="pl-PL" sz="3200" spc="-1" strike="noStrike">
              <a:solidFill>
                <a:srgbClr val="000000"/>
              </a:solidFill>
              <a:latin typeface="Arial"/>
            </a:endParaRPr>
          </a:p>
        </p:txBody>
      </p:sp>
      <p:sp>
        <p:nvSpPr>
          <p:cNvPr id="52" name="PlaceHolder 3"/>
          <p:cNvSpPr>
            <a:spLocks noGrp="1"/>
          </p:cNvSpPr>
          <p:nvPr>
            <p:ph/>
          </p:nvPr>
        </p:nvSpPr>
        <p:spPr>
          <a:xfrm>
            <a:off x="6231960" y="1604520"/>
            <a:ext cx="5354280" cy="3977280"/>
          </a:xfrm>
          <a:prstGeom prst="rect">
            <a:avLst/>
          </a:prstGeom>
          <a:noFill/>
          <a:ln w="0">
            <a:noFill/>
          </a:ln>
        </p:spPr>
        <p:txBody>
          <a:bodyPr lIns="0" rIns="0" tIns="0" bIns="0" anchor="t">
            <a:normAutofit/>
          </a:bodyPr>
          <a:p>
            <a:pPr indent="0">
              <a:spcBef>
                <a:spcPts val="1417"/>
              </a:spcBef>
              <a:buNone/>
            </a:pPr>
            <a:endParaRPr b="0" lang="pl-PL" sz="3200" spc="-1" strike="noStrike">
              <a:solidFill>
                <a:srgbClr val="000000"/>
              </a:solidFill>
              <a:latin typeface="Arial"/>
            </a:endParaRPr>
          </a:p>
        </p:txBody>
      </p:sp>
      <p:sp>
        <p:nvSpPr>
          <p:cNvPr id="5" name="PlaceHolder 4"/>
          <p:cNvSpPr>
            <a:spLocks noGrp="1"/>
          </p:cNvSpPr>
          <p:nvPr>
            <p:ph type="ftr" idx="4"/>
          </p:nvPr>
        </p:nvSpPr>
        <p:spPr/>
        <p:txBody>
          <a:bodyPr/>
          <a:p>
            <a:r>
              <a:t>Footer</a:t>
            </a:r>
          </a:p>
        </p:txBody>
      </p:sp>
      <p:sp>
        <p:nvSpPr>
          <p:cNvPr id="6" name="PlaceHolder 5"/>
          <p:cNvSpPr>
            <a:spLocks noGrp="1"/>
          </p:cNvSpPr>
          <p:nvPr>
            <p:ph type="sldNum" idx="5"/>
          </p:nvPr>
        </p:nvSpPr>
        <p:spPr/>
        <p:txBody>
          <a:bodyPr/>
          <a:p>
            <a:fld id="{D70D72D8-3326-40ED-B95C-93E2C01E714D}" type="slidenum">
              <a:t>&lt;#&gt;</a:t>
            </a:fld>
          </a:p>
        </p:txBody>
      </p:sp>
      <p:sp>
        <p:nvSpPr>
          <p:cNvPr id="7" name="PlaceHolder 6"/>
          <p:cNvSpPr>
            <a:spLocks noGrp="1"/>
          </p:cNvSpPr>
          <p:nvPr>
            <p:ph type="dt" idx="6"/>
          </p:nvPr>
        </p:nvSpPr>
        <p:spPr/>
        <p:txBody>
          <a:bodyPr/>
          <a:p>
            <a:r>
              <a:rPr lang="pl-PL"/>
              <a:t/>
            </a:r>
          </a:p>
        </p:txBody>
      </p:sp>
    </p:spTree>
  </p:cSld>
</p:sldLayout>
</file>

<file path=ppt/slideLayouts/slideLayout1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53"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pl-PL" sz="4400" spc="-1" strike="noStrike">
              <a:solidFill>
                <a:srgbClr val="000000"/>
              </a:solidFill>
              <a:latin typeface="Arial"/>
            </a:endParaRPr>
          </a:p>
        </p:txBody>
      </p:sp>
      <p:sp>
        <p:nvSpPr>
          <p:cNvPr id="3" name="PlaceHolder 2"/>
          <p:cNvSpPr>
            <a:spLocks noGrp="1"/>
          </p:cNvSpPr>
          <p:nvPr>
            <p:ph type="ftr" idx="4"/>
          </p:nvPr>
        </p:nvSpPr>
        <p:spPr/>
        <p:txBody>
          <a:bodyPr/>
          <a:p>
            <a:r>
              <a:t>Footer</a:t>
            </a:r>
          </a:p>
        </p:txBody>
      </p:sp>
      <p:sp>
        <p:nvSpPr>
          <p:cNvPr id="4" name="PlaceHolder 3"/>
          <p:cNvSpPr>
            <a:spLocks noGrp="1"/>
          </p:cNvSpPr>
          <p:nvPr>
            <p:ph type="sldNum" idx="5"/>
          </p:nvPr>
        </p:nvSpPr>
        <p:spPr/>
        <p:txBody>
          <a:bodyPr/>
          <a:p>
            <a:fld id="{D19001DE-AEAC-4693-B0E3-E306B810A706}" type="slidenum">
              <a:t>&lt;#&gt;</a:t>
            </a:fld>
          </a:p>
        </p:txBody>
      </p:sp>
      <p:sp>
        <p:nvSpPr>
          <p:cNvPr id="5" name="PlaceHolder 4"/>
          <p:cNvSpPr>
            <a:spLocks noGrp="1"/>
          </p:cNvSpPr>
          <p:nvPr>
            <p:ph type="dt" idx="6"/>
          </p:nvPr>
        </p:nvSpPr>
        <p:spPr/>
        <p:txBody>
          <a:bodyPr/>
          <a:p>
            <a:r>
              <a:rPr lang="pl-PL"/>
              <a:t/>
            </a:r>
          </a:p>
        </p:txBody>
      </p:sp>
    </p:spTree>
  </p:cSld>
</p:sldLayout>
</file>

<file path=ppt/slideLayouts/slideLayout1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54" name="PlaceHolder 1"/>
          <p:cNvSpPr>
            <a:spLocks noGrp="1"/>
          </p:cNvSpPr>
          <p:nvPr>
            <p:ph type="subTitle"/>
          </p:nvPr>
        </p:nvSpPr>
        <p:spPr>
          <a:xfrm>
            <a:off x="609480" y="273600"/>
            <a:ext cx="10972440" cy="5307840"/>
          </a:xfrm>
          <a:prstGeom prst="rect">
            <a:avLst/>
          </a:prstGeom>
          <a:noFill/>
          <a:ln w="0">
            <a:noFill/>
          </a:ln>
        </p:spPr>
        <p:txBody>
          <a:bodyPr lIns="0" rIns="0" tIns="0" bIns="0" anchor="ctr">
            <a:noAutofit/>
          </a:bodyPr>
          <a:p>
            <a:pPr algn="ctr"/>
            <a:endParaRPr b="0" lang="pl-PL" sz="3200" spc="-1" strike="noStrike">
              <a:solidFill>
                <a:srgbClr val="000000"/>
              </a:solidFill>
              <a:latin typeface="Arial"/>
            </a:endParaRPr>
          </a:p>
        </p:txBody>
      </p:sp>
      <p:sp>
        <p:nvSpPr>
          <p:cNvPr id="3" name="PlaceHolder 2"/>
          <p:cNvSpPr>
            <a:spLocks noGrp="1"/>
          </p:cNvSpPr>
          <p:nvPr>
            <p:ph type="ftr" idx="4"/>
          </p:nvPr>
        </p:nvSpPr>
        <p:spPr/>
        <p:txBody>
          <a:bodyPr/>
          <a:p>
            <a:r>
              <a:t>Footer</a:t>
            </a:r>
          </a:p>
        </p:txBody>
      </p:sp>
      <p:sp>
        <p:nvSpPr>
          <p:cNvPr id="4" name="PlaceHolder 3"/>
          <p:cNvSpPr>
            <a:spLocks noGrp="1"/>
          </p:cNvSpPr>
          <p:nvPr>
            <p:ph type="sldNum" idx="5"/>
          </p:nvPr>
        </p:nvSpPr>
        <p:spPr/>
        <p:txBody>
          <a:bodyPr/>
          <a:p>
            <a:fld id="{F868BE48-D4F0-4DA2-BA49-88E489B433C9}" type="slidenum">
              <a:t>&lt;#&gt;</a:t>
            </a:fld>
          </a:p>
        </p:txBody>
      </p:sp>
      <p:sp>
        <p:nvSpPr>
          <p:cNvPr id="5" name="PlaceHolder 4"/>
          <p:cNvSpPr>
            <a:spLocks noGrp="1"/>
          </p:cNvSpPr>
          <p:nvPr>
            <p:ph type="dt" idx="6"/>
          </p:nvPr>
        </p:nvSpPr>
        <p:spPr/>
        <p:txBody>
          <a:bodyPr/>
          <a:p>
            <a:r>
              <a:rPr lang="pl-PL"/>
              <a:t/>
            </a:r>
          </a:p>
        </p:txBody>
      </p:sp>
    </p:spTree>
  </p:cSld>
</p:sldLayout>
</file>

<file path=ppt/slideLayouts/slideLayout1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55"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pl-PL" sz="4400" spc="-1" strike="noStrike">
              <a:solidFill>
                <a:srgbClr val="000000"/>
              </a:solidFill>
              <a:latin typeface="Arial"/>
            </a:endParaRPr>
          </a:p>
        </p:txBody>
      </p:sp>
      <p:sp>
        <p:nvSpPr>
          <p:cNvPr id="56" name="PlaceHolder 2"/>
          <p:cNvSpPr>
            <a:spLocks noGrp="1"/>
          </p:cNvSpPr>
          <p:nvPr>
            <p:ph/>
          </p:nvPr>
        </p:nvSpPr>
        <p:spPr>
          <a:xfrm>
            <a:off x="609480" y="1604520"/>
            <a:ext cx="5354280" cy="1896840"/>
          </a:xfrm>
          <a:prstGeom prst="rect">
            <a:avLst/>
          </a:prstGeom>
          <a:noFill/>
          <a:ln w="0">
            <a:noFill/>
          </a:ln>
        </p:spPr>
        <p:txBody>
          <a:bodyPr lIns="0" rIns="0" tIns="0" bIns="0" anchor="t">
            <a:normAutofit/>
          </a:bodyPr>
          <a:p>
            <a:pPr indent="0">
              <a:spcBef>
                <a:spcPts val="1417"/>
              </a:spcBef>
              <a:buNone/>
            </a:pPr>
            <a:endParaRPr b="0" lang="pl-PL" sz="3200" spc="-1" strike="noStrike">
              <a:solidFill>
                <a:srgbClr val="000000"/>
              </a:solidFill>
              <a:latin typeface="Arial"/>
            </a:endParaRPr>
          </a:p>
        </p:txBody>
      </p:sp>
      <p:sp>
        <p:nvSpPr>
          <p:cNvPr id="57" name="PlaceHolder 3"/>
          <p:cNvSpPr>
            <a:spLocks noGrp="1"/>
          </p:cNvSpPr>
          <p:nvPr>
            <p:ph/>
          </p:nvPr>
        </p:nvSpPr>
        <p:spPr>
          <a:xfrm>
            <a:off x="6231960" y="1604520"/>
            <a:ext cx="5354280" cy="3977280"/>
          </a:xfrm>
          <a:prstGeom prst="rect">
            <a:avLst/>
          </a:prstGeom>
          <a:noFill/>
          <a:ln w="0">
            <a:noFill/>
          </a:ln>
        </p:spPr>
        <p:txBody>
          <a:bodyPr lIns="0" rIns="0" tIns="0" bIns="0" anchor="t">
            <a:normAutofit/>
          </a:bodyPr>
          <a:p>
            <a:pPr indent="0">
              <a:spcBef>
                <a:spcPts val="1417"/>
              </a:spcBef>
              <a:buNone/>
            </a:pPr>
            <a:endParaRPr b="0" lang="pl-PL" sz="3200" spc="-1" strike="noStrike">
              <a:solidFill>
                <a:srgbClr val="000000"/>
              </a:solidFill>
              <a:latin typeface="Arial"/>
            </a:endParaRPr>
          </a:p>
        </p:txBody>
      </p:sp>
      <p:sp>
        <p:nvSpPr>
          <p:cNvPr id="58" name="PlaceHolder 4"/>
          <p:cNvSpPr>
            <a:spLocks noGrp="1"/>
          </p:cNvSpPr>
          <p:nvPr>
            <p:ph/>
          </p:nvPr>
        </p:nvSpPr>
        <p:spPr>
          <a:xfrm>
            <a:off x="609480" y="3682080"/>
            <a:ext cx="5354280" cy="1896840"/>
          </a:xfrm>
          <a:prstGeom prst="rect">
            <a:avLst/>
          </a:prstGeom>
          <a:noFill/>
          <a:ln w="0">
            <a:noFill/>
          </a:ln>
        </p:spPr>
        <p:txBody>
          <a:bodyPr lIns="0" rIns="0" tIns="0" bIns="0" anchor="t">
            <a:normAutofit/>
          </a:bodyPr>
          <a:p>
            <a:pPr indent="0">
              <a:spcBef>
                <a:spcPts val="1417"/>
              </a:spcBef>
              <a:buNone/>
            </a:pPr>
            <a:endParaRPr b="0" lang="pl-PL" sz="3200" spc="-1" strike="noStrike">
              <a:solidFill>
                <a:srgbClr val="000000"/>
              </a:solidFill>
              <a:latin typeface="Arial"/>
            </a:endParaRPr>
          </a:p>
        </p:txBody>
      </p:sp>
      <p:sp>
        <p:nvSpPr>
          <p:cNvPr id="6" name="PlaceHolder 5"/>
          <p:cNvSpPr>
            <a:spLocks noGrp="1"/>
          </p:cNvSpPr>
          <p:nvPr>
            <p:ph type="ftr" idx="4"/>
          </p:nvPr>
        </p:nvSpPr>
        <p:spPr/>
        <p:txBody>
          <a:bodyPr/>
          <a:p>
            <a:r>
              <a:t>Footer</a:t>
            </a:r>
          </a:p>
        </p:txBody>
      </p:sp>
      <p:sp>
        <p:nvSpPr>
          <p:cNvPr id="7" name="PlaceHolder 6"/>
          <p:cNvSpPr>
            <a:spLocks noGrp="1"/>
          </p:cNvSpPr>
          <p:nvPr>
            <p:ph type="sldNum" idx="5"/>
          </p:nvPr>
        </p:nvSpPr>
        <p:spPr/>
        <p:txBody>
          <a:bodyPr/>
          <a:p>
            <a:fld id="{593E389B-CC54-4992-8205-CCF58932AE77}" type="slidenum">
              <a:t>&lt;#&gt;</a:t>
            </a:fld>
          </a:p>
        </p:txBody>
      </p:sp>
      <p:sp>
        <p:nvSpPr>
          <p:cNvPr id="8" name="PlaceHolder 7"/>
          <p:cNvSpPr>
            <a:spLocks noGrp="1"/>
          </p:cNvSpPr>
          <p:nvPr>
            <p:ph type="dt" idx="6"/>
          </p:nvPr>
        </p:nvSpPr>
        <p:spPr/>
        <p:txBody>
          <a:bodyPr/>
          <a:p>
            <a:r>
              <a:rPr lang="pl-PL"/>
              <a:t/>
            </a:r>
          </a:p>
        </p:txBody>
      </p:sp>
    </p:spTree>
  </p:cSld>
</p:sldLayout>
</file>

<file path=ppt/slideLayouts/slideLayout2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59"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pl-PL" sz="4400" spc="-1" strike="noStrike">
              <a:solidFill>
                <a:srgbClr val="000000"/>
              </a:solidFill>
              <a:latin typeface="Arial"/>
            </a:endParaRPr>
          </a:p>
        </p:txBody>
      </p:sp>
      <p:sp>
        <p:nvSpPr>
          <p:cNvPr id="60" name="PlaceHolder 2"/>
          <p:cNvSpPr>
            <a:spLocks noGrp="1"/>
          </p:cNvSpPr>
          <p:nvPr>
            <p:ph/>
          </p:nvPr>
        </p:nvSpPr>
        <p:spPr>
          <a:xfrm>
            <a:off x="609480" y="1604520"/>
            <a:ext cx="5354280" cy="3977280"/>
          </a:xfrm>
          <a:prstGeom prst="rect">
            <a:avLst/>
          </a:prstGeom>
          <a:noFill/>
          <a:ln w="0">
            <a:noFill/>
          </a:ln>
        </p:spPr>
        <p:txBody>
          <a:bodyPr lIns="0" rIns="0" tIns="0" bIns="0" anchor="t">
            <a:normAutofit/>
          </a:bodyPr>
          <a:p>
            <a:pPr indent="0">
              <a:spcBef>
                <a:spcPts val="1417"/>
              </a:spcBef>
              <a:buNone/>
            </a:pPr>
            <a:endParaRPr b="0" lang="pl-PL" sz="3200" spc="-1" strike="noStrike">
              <a:solidFill>
                <a:srgbClr val="000000"/>
              </a:solidFill>
              <a:latin typeface="Arial"/>
            </a:endParaRPr>
          </a:p>
        </p:txBody>
      </p:sp>
      <p:sp>
        <p:nvSpPr>
          <p:cNvPr id="61" name="PlaceHolder 3"/>
          <p:cNvSpPr>
            <a:spLocks noGrp="1"/>
          </p:cNvSpPr>
          <p:nvPr>
            <p:ph/>
          </p:nvPr>
        </p:nvSpPr>
        <p:spPr>
          <a:xfrm>
            <a:off x="6231960" y="1604520"/>
            <a:ext cx="5354280" cy="1896840"/>
          </a:xfrm>
          <a:prstGeom prst="rect">
            <a:avLst/>
          </a:prstGeom>
          <a:noFill/>
          <a:ln w="0">
            <a:noFill/>
          </a:ln>
        </p:spPr>
        <p:txBody>
          <a:bodyPr lIns="0" rIns="0" tIns="0" bIns="0" anchor="t">
            <a:normAutofit/>
          </a:bodyPr>
          <a:p>
            <a:pPr indent="0">
              <a:spcBef>
                <a:spcPts val="1417"/>
              </a:spcBef>
              <a:buNone/>
            </a:pPr>
            <a:endParaRPr b="0" lang="pl-PL" sz="3200" spc="-1" strike="noStrike">
              <a:solidFill>
                <a:srgbClr val="000000"/>
              </a:solidFill>
              <a:latin typeface="Arial"/>
            </a:endParaRPr>
          </a:p>
        </p:txBody>
      </p:sp>
      <p:sp>
        <p:nvSpPr>
          <p:cNvPr id="62" name="PlaceHolder 4"/>
          <p:cNvSpPr>
            <a:spLocks noGrp="1"/>
          </p:cNvSpPr>
          <p:nvPr>
            <p:ph/>
          </p:nvPr>
        </p:nvSpPr>
        <p:spPr>
          <a:xfrm>
            <a:off x="6231960" y="3682080"/>
            <a:ext cx="5354280" cy="1896840"/>
          </a:xfrm>
          <a:prstGeom prst="rect">
            <a:avLst/>
          </a:prstGeom>
          <a:noFill/>
          <a:ln w="0">
            <a:noFill/>
          </a:ln>
        </p:spPr>
        <p:txBody>
          <a:bodyPr lIns="0" rIns="0" tIns="0" bIns="0" anchor="t">
            <a:normAutofit/>
          </a:bodyPr>
          <a:p>
            <a:pPr indent="0">
              <a:spcBef>
                <a:spcPts val="1417"/>
              </a:spcBef>
              <a:buNone/>
            </a:pPr>
            <a:endParaRPr b="0" lang="pl-PL" sz="3200" spc="-1" strike="noStrike">
              <a:solidFill>
                <a:srgbClr val="000000"/>
              </a:solidFill>
              <a:latin typeface="Arial"/>
            </a:endParaRPr>
          </a:p>
        </p:txBody>
      </p:sp>
      <p:sp>
        <p:nvSpPr>
          <p:cNvPr id="6" name="PlaceHolder 5"/>
          <p:cNvSpPr>
            <a:spLocks noGrp="1"/>
          </p:cNvSpPr>
          <p:nvPr>
            <p:ph type="ftr" idx="4"/>
          </p:nvPr>
        </p:nvSpPr>
        <p:spPr/>
        <p:txBody>
          <a:bodyPr/>
          <a:p>
            <a:r>
              <a:t>Footer</a:t>
            </a:r>
          </a:p>
        </p:txBody>
      </p:sp>
      <p:sp>
        <p:nvSpPr>
          <p:cNvPr id="7" name="PlaceHolder 6"/>
          <p:cNvSpPr>
            <a:spLocks noGrp="1"/>
          </p:cNvSpPr>
          <p:nvPr>
            <p:ph type="sldNum" idx="5"/>
          </p:nvPr>
        </p:nvSpPr>
        <p:spPr/>
        <p:txBody>
          <a:bodyPr/>
          <a:p>
            <a:fld id="{709B3478-7CBC-4E8E-8676-E6330852D386}" type="slidenum">
              <a:t>&lt;#&gt;</a:t>
            </a:fld>
          </a:p>
        </p:txBody>
      </p:sp>
      <p:sp>
        <p:nvSpPr>
          <p:cNvPr id="8" name="PlaceHolder 7"/>
          <p:cNvSpPr>
            <a:spLocks noGrp="1"/>
          </p:cNvSpPr>
          <p:nvPr>
            <p:ph type="dt" idx="6"/>
          </p:nvPr>
        </p:nvSpPr>
        <p:spPr/>
        <p:txBody>
          <a:bodyPr/>
          <a:p>
            <a:r>
              <a:rPr lang="pl-PL"/>
              <a:t/>
            </a:r>
          </a:p>
        </p:txBody>
      </p:sp>
    </p:spTree>
  </p:cSld>
</p:sldLayout>
</file>

<file path=ppt/slideLayouts/slideLayout2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63"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pl-PL" sz="4400" spc="-1" strike="noStrike">
              <a:solidFill>
                <a:srgbClr val="000000"/>
              </a:solidFill>
              <a:latin typeface="Arial"/>
            </a:endParaRPr>
          </a:p>
        </p:txBody>
      </p:sp>
      <p:sp>
        <p:nvSpPr>
          <p:cNvPr id="64" name="PlaceHolder 2"/>
          <p:cNvSpPr>
            <a:spLocks noGrp="1"/>
          </p:cNvSpPr>
          <p:nvPr>
            <p:ph/>
          </p:nvPr>
        </p:nvSpPr>
        <p:spPr>
          <a:xfrm>
            <a:off x="609480" y="1604520"/>
            <a:ext cx="5354280" cy="1896840"/>
          </a:xfrm>
          <a:prstGeom prst="rect">
            <a:avLst/>
          </a:prstGeom>
          <a:noFill/>
          <a:ln w="0">
            <a:noFill/>
          </a:ln>
        </p:spPr>
        <p:txBody>
          <a:bodyPr lIns="0" rIns="0" tIns="0" bIns="0" anchor="t">
            <a:normAutofit/>
          </a:bodyPr>
          <a:p>
            <a:pPr indent="0">
              <a:spcBef>
                <a:spcPts val="1417"/>
              </a:spcBef>
              <a:buNone/>
            </a:pPr>
            <a:endParaRPr b="0" lang="pl-PL" sz="3200" spc="-1" strike="noStrike">
              <a:solidFill>
                <a:srgbClr val="000000"/>
              </a:solidFill>
              <a:latin typeface="Arial"/>
            </a:endParaRPr>
          </a:p>
        </p:txBody>
      </p:sp>
      <p:sp>
        <p:nvSpPr>
          <p:cNvPr id="65" name="PlaceHolder 3"/>
          <p:cNvSpPr>
            <a:spLocks noGrp="1"/>
          </p:cNvSpPr>
          <p:nvPr>
            <p:ph/>
          </p:nvPr>
        </p:nvSpPr>
        <p:spPr>
          <a:xfrm>
            <a:off x="6231960" y="1604520"/>
            <a:ext cx="5354280" cy="1896840"/>
          </a:xfrm>
          <a:prstGeom prst="rect">
            <a:avLst/>
          </a:prstGeom>
          <a:noFill/>
          <a:ln w="0">
            <a:noFill/>
          </a:ln>
        </p:spPr>
        <p:txBody>
          <a:bodyPr lIns="0" rIns="0" tIns="0" bIns="0" anchor="t">
            <a:normAutofit/>
          </a:bodyPr>
          <a:p>
            <a:pPr indent="0">
              <a:spcBef>
                <a:spcPts val="1417"/>
              </a:spcBef>
              <a:buNone/>
            </a:pPr>
            <a:endParaRPr b="0" lang="pl-PL" sz="3200" spc="-1" strike="noStrike">
              <a:solidFill>
                <a:srgbClr val="000000"/>
              </a:solidFill>
              <a:latin typeface="Arial"/>
            </a:endParaRPr>
          </a:p>
        </p:txBody>
      </p:sp>
      <p:sp>
        <p:nvSpPr>
          <p:cNvPr id="66" name="PlaceHolder 4"/>
          <p:cNvSpPr>
            <a:spLocks noGrp="1"/>
          </p:cNvSpPr>
          <p:nvPr>
            <p:ph/>
          </p:nvPr>
        </p:nvSpPr>
        <p:spPr>
          <a:xfrm>
            <a:off x="609480" y="3682080"/>
            <a:ext cx="10972440" cy="1896840"/>
          </a:xfrm>
          <a:prstGeom prst="rect">
            <a:avLst/>
          </a:prstGeom>
          <a:noFill/>
          <a:ln w="0">
            <a:noFill/>
          </a:ln>
        </p:spPr>
        <p:txBody>
          <a:bodyPr lIns="0" rIns="0" tIns="0" bIns="0" anchor="t">
            <a:normAutofit/>
          </a:bodyPr>
          <a:p>
            <a:pPr indent="0">
              <a:spcBef>
                <a:spcPts val="1417"/>
              </a:spcBef>
              <a:buNone/>
            </a:pPr>
            <a:endParaRPr b="0" lang="pl-PL" sz="3200" spc="-1" strike="noStrike">
              <a:solidFill>
                <a:srgbClr val="000000"/>
              </a:solidFill>
              <a:latin typeface="Arial"/>
            </a:endParaRPr>
          </a:p>
        </p:txBody>
      </p:sp>
      <p:sp>
        <p:nvSpPr>
          <p:cNvPr id="6" name="PlaceHolder 5"/>
          <p:cNvSpPr>
            <a:spLocks noGrp="1"/>
          </p:cNvSpPr>
          <p:nvPr>
            <p:ph type="ftr" idx="4"/>
          </p:nvPr>
        </p:nvSpPr>
        <p:spPr/>
        <p:txBody>
          <a:bodyPr/>
          <a:p>
            <a:r>
              <a:t>Footer</a:t>
            </a:r>
          </a:p>
        </p:txBody>
      </p:sp>
      <p:sp>
        <p:nvSpPr>
          <p:cNvPr id="7" name="PlaceHolder 6"/>
          <p:cNvSpPr>
            <a:spLocks noGrp="1"/>
          </p:cNvSpPr>
          <p:nvPr>
            <p:ph type="sldNum" idx="5"/>
          </p:nvPr>
        </p:nvSpPr>
        <p:spPr/>
        <p:txBody>
          <a:bodyPr/>
          <a:p>
            <a:fld id="{927ED8FC-DF8C-46C5-9A31-CB3A9179D074}" type="slidenum">
              <a:t>&lt;#&gt;</a:t>
            </a:fld>
          </a:p>
        </p:txBody>
      </p:sp>
      <p:sp>
        <p:nvSpPr>
          <p:cNvPr id="8" name="PlaceHolder 7"/>
          <p:cNvSpPr>
            <a:spLocks noGrp="1"/>
          </p:cNvSpPr>
          <p:nvPr>
            <p:ph type="dt" idx="6"/>
          </p:nvPr>
        </p:nvSpPr>
        <p:spPr/>
        <p:txBody>
          <a:bodyPr/>
          <a:p>
            <a:r>
              <a:rPr lang="pl-PL"/>
              <a:t/>
            </a:r>
          </a:p>
        </p:txBody>
      </p:sp>
    </p:spTree>
  </p:cSld>
</p:sldLayout>
</file>

<file path=ppt/slideLayouts/slideLayout2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67"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pl-PL" sz="4400" spc="-1" strike="noStrike">
              <a:solidFill>
                <a:srgbClr val="000000"/>
              </a:solidFill>
              <a:latin typeface="Arial"/>
            </a:endParaRPr>
          </a:p>
        </p:txBody>
      </p:sp>
      <p:sp>
        <p:nvSpPr>
          <p:cNvPr id="68" name="PlaceHolder 2"/>
          <p:cNvSpPr>
            <a:spLocks noGrp="1"/>
          </p:cNvSpPr>
          <p:nvPr>
            <p:ph/>
          </p:nvPr>
        </p:nvSpPr>
        <p:spPr>
          <a:xfrm>
            <a:off x="609480" y="1604520"/>
            <a:ext cx="10972440" cy="1896840"/>
          </a:xfrm>
          <a:prstGeom prst="rect">
            <a:avLst/>
          </a:prstGeom>
          <a:noFill/>
          <a:ln w="0">
            <a:noFill/>
          </a:ln>
        </p:spPr>
        <p:txBody>
          <a:bodyPr lIns="0" rIns="0" tIns="0" bIns="0" anchor="t">
            <a:normAutofit/>
          </a:bodyPr>
          <a:p>
            <a:pPr indent="0">
              <a:spcBef>
                <a:spcPts val="1417"/>
              </a:spcBef>
              <a:buNone/>
            </a:pPr>
            <a:endParaRPr b="0" lang="pl-PL" sz="3200" spc="-1" strike="noStrike">
              <a:solidFill>
                <a:srgbClr val="000000"/>
              </a:solidFill>
              <a:latin typeface="Arial"/>
            </a:endParaRPr>
          </a:p>
        </p:txBody>
      </p:sp>
      <p:sp>
        <p:nvSpPr>
          <p:cNvPr id="69" name="PlaceHolder 3"/>
          <p:cNvSpPr>
            <a:spLocks noGrp="1"/>
          </p:cNvSpPr>
          <p:nvPr>
            <p:ph/>
          </p:nvPr>
        </p:nvSpPr>
        <p:spPr>
          <a:xfrm>
            <a:off x="609480" y="3682080"/>
            <a:ext cx="10972440" cy="1896840"/>
          </a:xfrm>
          <a:prstGeom prst="rect">
            <a:avLst/>
          </a:prstGeom>
          <a:noFill/>
          <a:ln w="0">
            <a:noFill/>
          </a:ln>
        </p:spPr>
        <p:txBody>
          <a:bodyPr lIns="0" rIns="0" tIns="0" bIns="0" anchor="t">
            <a:normAutofit/>
          </a:bodyPr>
          <a:p>
            <a:pPr indent="0">
              <a:spcBef>
                <a:spcPts val="1417"/>
              </a:spcBef>
              <a:buNone/>
            </a:pPr>
            <a:endParaRPr b="0" lang="pl-PL" sz="3200" spc="-1" strike="noStrike">
              <a:solidFill>
                <a:srgbClr val="000000"/>
              </a:solidFill>
              <a:latin typeface="Arial"/>
            </a:endParaRPr>
          </a:p>
        </p:txBody>
      </p:sp>
      <p:sp>
        <p:nvSpPr>
          <p:cNvPr id="5" name="PlaceHolder 4"/>
          <p:cNvSpPr>
            <a:spLocks noGrp="1"/>
          </p:cNvSpPr>
          <p:nvPr>
            <p:ph type="ftr" idx="4"/>
          </p:nvPr>
        </p:nvSpPr>
        <p:spPr/>
        <p:txBody>
          <a:bodyPr/>
          <a:p>
            <a:r>
              <a:t>Footer</a:t>
            </a:r>
          </a:p>
        </p:txBody>
      </p:sp>
      <p:sp>
        <p:nvSpPr>
          <p:cNvPr id="6" name="PlaceHolder 5"/>
          <p:cNvSpPr>
            <a:spLocks noGrp="1"/>
          </p:cNvSpPr>
          <p:nvPr>
            <p:ph type="sldNum" idx="5"/>
          </p:nvPr>
        </p:nvSpPr>
        <p:spPr/>
        <p:txBody>
          <a:bodyPr/>
          <a:p>
            <a:fld id="{60311968-3F7E-4392-8C0A-519C0AF6C835}" type="slidenum">
              <a:t>&lt;#&gt;</a:t>
            </a:fld>
          </a:p>
        </p:txBody>
      </p:sp>
      <p:sp>
        <p:nvSpPr>
          <p:cNvPr id="7" name="PlaceHolder 6"/>
          <p:cNvSpPr>
            <a:spLocks noGrp="1"/>
          </p:cNvSpPr>
          <p:nvPr>
            <p:ph type="dt" idx="6"/>
          </p:nvPr>
        </p:nvSpPr>
        <p:spPr/>
        <p:txBody>
          <a:bodyPr/>
          <a:p>
            <a:r>
              <a:rPr lang="pl-PL"/>
              <a:t/>
            </a:r>
          </a:p>
        </p:txBody>
      </p:sp>
    </p:spTree>
  </p:cSld>
</p:sldLayout>
</file>

<file path=ppt/slideLayouts/slideLayout2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70"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pl-PL" sz="4400" spc="-1" strike="noStrike">
              <a:solidFill>
                <a:srgbClr val="000000"/>
              </a:solidFill>
              <a:latin typeface="Arial"/>
            </a:endParaRPr>
          </a:p>
        </p:txBody>
      </p:sp>
      <p:sp>
        <p:nvSpPr>
          <p:cNvPr id="71" name="PlaceHolder 2"/>
          <p:cNvSpPr>
            <a:spLocks noGrp="1"/>
          </p:cNvSpPr>
          <p:nvPr>
            <p:ph/>
          </p:nvPr>
        </p:nvSpPr>
        <p:spPr>
          <a:xfrm>
            <a:off x="609480" y="1604520"/>
            <a:ext cx="5354280" cy="1896840"/>
          </a:xfrm>
          <a:prstGeom prst="rect">
            <a:avLst/>
          </a:prstGeom>
          <a:noFill/>
          <a:ln w="0">
            <a:noFill/>
          </a:ln>
        </p:spPr>
        <p:txBody>
          <a:bodyPr lIns="0" rIns="0" tIns="0" bIns="0" anchor="t">
            <a:normAutofit/>
          </a:bodyPr>
          <a:p>
            <a:pPr indent="0">
              <a:spcBef>
                <a:spcPts val="1417"/>
              </a:spcBef>
              <a:buNone/>
            </a:pPr>
            <a:endParaRPr b="0" lang="pl-PL" sz="3200" spc="-1" strike="noStrike">
              <a:solidFill>
                <a:srgbClr val="000000"/>
              </a:solidFill>
              <a:latin typeface="Arial"/>
            </a:endParaRPr>
          </a:p>
        </p:txBody>
      </p:sp>
      <p:sp>
        <p:nvSpPr>
          <p:cNvPr id="72" name="PlaceHolder 3"/>
          <p:cNvSpPr>
            <a:spLocks noGrp="1"/>
          </p:cNvSpPr>
          <p:nvPr>
            <p:ph/>
          </p:nvPr>
        </p:nvSpPr>
        <p:spPr>
          <a:xfrm>
            <a:off x="6231960" y="1604520"/>
            <a:ext cx="5354280" cy="1896840"/>
          </a:xfrm>
          <a:prstGeom prst="rect">
            <a:avLst/>
          </a:prstGeom>
          <a:noFill/>
          <a:ln w="0">
            <a:noFill/>
          </a:ln>
        </p:spPr>
        <p:txBody>
          <a:bodyPr lIns="0" rIns="0" tIns="0" bIns="0" anchor="t">
            <a:normAutofit/>
          </a:bodyPr>
          <a:p>
            <a:pPr indent="0">
              <a:spcBef>
                <a:spcPts val="1417"/>
              </a:spcBef>
              <a:buNone/>
            </a:pPr>
            <a:endParaRPr b="0" lang="pl-PL" sz="3200" spc="-1" strike="noStrike">
              <a:solidFill>
                <a:srgbClr val="000000"/>
              </a:solidFill>
              <a:latin typeface="Arial"/>
            </a:endParaRPr>
          </a:p>
        </p:txBody>
      </p:sp>
      <p:sp>
        <p:nvSpPr>
          <p:cNvPr id="73" name="PlaceHolder 4"/>
          <p:cNvSpPr>
            <a:spLocks noGrp="1"/>
          </p:cNvSpPr>
          <p:nvPr>
            <p:ph/>
          </p:nvPr>
        </p:nvSpPr>
        <p:spPr>
          <a:xfrm>
            <a:off x="609480" y="3682080"/>
            <a:ext cx="5354280" cy="1896840"/>
          </a:xfrm>
          <a:prstGeom prst="rect">
            <a:avLst/>
          </a:prstGeom>
          <a:noFill/>
          <a:ln w="0">
            <a:noFill/>
          </a:ln>
        </p:spPr>
        <p:txBody>
          <a:bodyPr lIns="0" rIns="0" tIns="0" bIns="0" anchor="t">
            <a:normAutofit/>
          </a:bodyPr>
          <a:p>
            <a:pPr indent="0">
              <a:spcBef>
                <a:spcPts val="1417"/>
              </a:spcBef>
              <a:buNone/>
            </a:pPr>
            <a:endParaRPr b="0" lang="pl-PL" sz="3200" spc="-1" strike="noStrike">
              <a:solidFill>
                <a:srgbClr val="000000"/>
              </a:solidFill>
              <a:latin typeface="Arial"/>
            </a:endParaRPr>
          </a:p>
        </p:txBody>
      </p:sp>
      <p:sp>
        <p:nvSpPr>
          <p:cNvPr id="74" name="PlaceHolder 5"/>
          <p:cNvSpPr>
            <a:spLocks noGrp="1"/>
          </p:cNvSpPr>
          <p:nvPr>
            <p:ph/>
          </p:nvPr>
        </p:nvSpPr>
        <p:spPr>
          <a:xfrm>
            <a:off x="6231960" y="3682080"/>
            <a:ext cx="5354280" cy="1896840"/>
          </a:xfrm>
          <a:prstGeom prst="rect">
            <a:avLst/>
          </a:prstGeom>
          <a:noFill/>
          <a:ln w="0">
            <a:noFill/>
          </a:ln>
        </p:spPr>
        <p:txBody>
          <a:bodyPr lIns="0" rIns="0" tIns="0" bIns="0" anchor="t">
            <a:normAutofit/>
          </a:bodyPr>
          <a:p>
            <a:pPr indent="0">
              <a:spcBef>
                <a:spcPts val="1417"/>
              </a:spcBef>
              <a:buNone/>
            </a:pPr>
            <a:endParaRPr b="0" lang="pl-PL" sz="3200" spc="-1" strike="noStrike">
              <a:solidFill>
                <a:srgbClr val="000000"/>
              </a:solidFill>
              <a:latin typeface="Arial"/>
            </a:endParaRPr>
          </a:p>
        </p:txBody>
      </p:sp>
      <p:sp>
        <p:nvSpPr>
          <p:cNvPr id="7" name="PlaceHolder 6"/>
          <p:cNvSpPr>
            <a:spLocks noGrp="1"/>
          </p:cNvSpPr>
          <p:nvPr>
            <p:ph type="ftr" idx="4"/>
          </p:nvPr>
        </p:nvSpPr>
        <p:spPr/>
        <p:txBody>
          <a:bodyPr/>
          <a:p>
            <a:r>
              <a:t>Footer</a:t>
            </a:r>
          </a:p>
        </p:txBody>
      </p:sp>
      <p:sp>
        <p:nvSpPr>
          <p:cNvPr id="8" name="PlaceHolder 7"/>
          <p:cNvSpPr>
            <a:spLocks noGrp="1"/>
          </p:cNvSpPr>
          <p:nvPr>
            <p:ph type="sldNum" idx="5"/>
          </p:nvPr>
        </p:nvSpPr>
        <p:spPr/>
        <p:txBody>
          <a:bodyPr/>
          <a:p>
            <a:fld id="{BD85A5F8-7D3A-49F8-AC52-9D92484BD3CB}" type="slidenum">
              <a:t>&lt;#&gt;</a:t>
            </a:fld>
          </a:p>
        </p:txBody>
      </p:sp>
      <p:sp>
        <p:nvSpPr>
          <p:cNvPr id="9" name="PlaceHolder 8"/>
          <p:cNvSpPr>
            <a:spLocks noGrp="1"/>
          </p:cNvSpPr>
          <p:nvPr>
            <p:ph type="dt" idx="6"/>
          </p:nvPr>
        </p:nvSpPr>
        <p:spPr/>
        <p:txBody>
          <a:bodyPr/>
          <a:p>
            <a:r>
              <a:rPr lang="pl-PL"/>
              <a:t/>
            </a:r>
          </a:p>
        </p:txBody>
      </p:sp>
    </p:spTree>
  </p:cSld>
</p:sldLayout>
</file>

<file path=ppt/slideLayouts/slideLayout2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75"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pl-PL" sz="4400" spc="-1" strike="noStrike">
              <a:solidFill>
                <a:srgbClr val="000000"/>
              </a:solidFill>
              <a:latin typeface="Arial"/>
            </a:endParaRPr>
          </a:p>
        </p:txBody>
      </p:sp>
      <p:sp>
        <p:nvSpPr>
          <p:cNvPr id="76" name="PlaceHolder 2"/>
          <p:cNvSpPr>
            <a:spLocks noGrp="1"/>
          </p:cNvSpPr>
          <p:nvPr>
            <p:ph/>
          </p:nvPr>
        </p:nvSpPr>
        <p:spPr>
          <a:xfrm>
            <a:off x="609480" y="1604520"/>
            <a:ext cx="3533040" cy="1896840"/>
          </a:xfrm>
          <a:prstGeom prst="rect">
            <a:avLst/>
          </a:prstGeom>
          <a:noFill/>
          <a:ln w="0">
            <a:noFill/>
          </a:ln>
        </p:spPr>
        <p:txBody>
          <a:bodyPr lIns="0" rIns="0" tIns="0" bIns="0" anchor="t">
            <a:normAutofit/>
          </a:bodyPr>
          <a:p>
            <a:pPr indent="0">
              <a:spcBef>
                <a:spcPts val="1417"/>
              </a:spcBef>
              <a:buNone/>
            </a:pPr>
            <a:endParaRPr b="0" lang="pl-PL" sz="3200" spc="-1" strike="noStrike">
              <a:solidFill>
                <a:srgbClr val="000000"/>
              </a:solidFill>
              <a:latin typeface="Arial"/>
            </a:endParaRPr>
          </a:p>
        </p:txBody>
      </p:sp>
      <p:sp>
        <p:nvSpPr>
          <p:cNvPr id="77" name="PlaceHolder 3"/>
          <p:cNvSpPr>
            <a:spLocks noGrp="1"/>
          </p:cNvSpPr>
          <p:nvPr>
            <p:ph/>
          </p:nvPr>
        </p:nvSpPr>
        <p:spPr>
          <a:xfrm>
            <a:off x="4319640" y="1604520"/>
            <a:ext cx="3533040" cy="1896840"/>
          </a:xfrm>
          <a:prstGeom prst="rect">
            <a:avLst/>
          </a:prstGeom>
          <a:noFill/>
          <a:ln w="0">
            <a:noFill/>
          </a:ln>
        </p:spPr>
        <p:txBody>
          <a:bodyPr lIns="0" rIns="0" tIns="0" bIns="0" anchor="t">
            <a:normAutofit/>
          </a:bodyPr>
          <a:p>
            <a:pPr indent="0">
              <a:spcBef>
                <a:spcPts val="1417"/>
              </a:spcBef>
              <a:buNone/>
            </a:pPr>
            <a:endParaRPr b="0" lang="pl-PL" sz="3200" spc="-1" strike="noStrike">
              <a:solidFill>
                <a:srgbClr val="000000"/>
              </a:solidFill>
              <a:latin typeface="Arial"/>
            </a:endParaRPr>
          </a:p>
        </p:txBody>
      </p:sp>
      <p:sp>
        <p:nvSpPr>
          <p:cNvPr id="78" name="PlaceHolder 4"/>
          <p:cNvSpPr>
            <a:spLocks noGrp="1"/>
          </p:cNvSpPr>
          <p:nvPr>
            <p:ph/>
          </p:nvPr>
        </p:nvSpPr>
        <p:spPr>
          <a:xfrm>
            <a:off x="8029800" y="1604520"/>
            <a:ext cx="3533040" cy="1896840"/>
          </a:xfrm>
          <a:prstGeom prst="rect">
            <a:avLst/>
          </a:prstGeom>
          <a:noFill/>
          <a:ln w="0">
            <a:noFill/>
          </a:ln>
        </p:spPr>
        <p:txBody>
          <a:bodyPr lIns="0" rIns="0" tIns="0" bIns="0" anchor="t">
            <a:normAutofit/>
          </a:bodyPr>
          <a:p>
            <a:pPr indent="0">
              <a:spcBef>
                <a:spcPts val="1417"/>
              </a:spcBef>
              <a:buNone/>
            </a:pPr>
            <a:endParaRPr b="0" lang="pl-PL" sz="3200" spc="-1" strike="noStrike">
              <a:solidFill>
                <a:srgbClr val="000000"/>
              </a:solidFill>
              <a:latin typeface="Arial"/>
            </a:endParaRPr>
          </a:p>
        </p:txBody>
      </p:sp>
      <p:sp>
        <p:nvSpPr>
          <p:cNvPr id="79" name="PlaceHolder 5"/>
          <p:cNvSpPr>
            <a:spLocks noGrp="1"/>
          </p:cNvSpPr>
          <p:nvPr>
            <p:ph/>
          </p:nvPr>
        </p:nvSpPr>
        <p:spPr>
          <a:xfrm>
            <a:off x="609480" y="3682080"/>
            <a:ext cx="3533040" cy="1896840"/>
          </a:xfrm>
          <a:prstGeom prst="rect">
            <a:avLst/>
          </a:prstGeom>
          <a:noFill/>
          <a:ln w="0">
            <a:noFill/>
          </a:ln>
        </p:spPr>
        <p:txBody>
          <a:bodyPr lIns="0" rIns="0" tIns="0" bIns="0" anchor="t">
            <a:normAutofit/>
          </a:bodyPr>
          <a:p>
            <a:pPr indent="0">
              <a:spcBef>
                <a:spcPts val="1417"/>
              </a:spcBef>
              <a:buNone/>
            </a:pPr>
            <a:endParaRPr b="0" lang="pl-PL" sz="3200" spc="-1" strike="noStrike">
              <a:solidFill>
                <a:srgbClr val="000000"/>
              </a:solidFill>
              <a:latin typeface="Arial"/>
            </a:endParaRPr>
          </a:p>
        </p:txBody>
      </p:sp>
      <p:sp>
        <p:nvSpPr>
          <p:cNvPr id="80" name="PlaceHolder 6"/>
          <p:cNvSpPr>
            <a:spLocks noGrp="1"/>
          </p:cNvSpPr>
          <p:nvPr>
            <p:ph/>
          </p:nvPr>
        </p:nvSpPr>
        <p:spPr>
          <a:xfrm>
            <a:off x="4319640" y="3682080"/>
            <a:ext cx="3533040" cy="1896840"/>
          </a:xfrm>
          <a:prstGeom prst="rect">
            <a:avLst/>
          </a:prstGeom>
          <a:noFill/>
          <a:ln w="0">
            <a:noFill/>
          </a:ln>
        </p:spPr>
        <p:txBody>
          <a:bodyPr lIns="0" rIns="0" tIns="0" bIns="0" anchor="t">
            <a:normAutofit/>
          </a:bodyPr>
          <a:p>
            <a:pPr indent="0">
              <a:spcBef>
                <a:spcPts val="1417"/>
              </a:spcBef>
              <a:buNone/>
            </a:pPr>
            <a:endParaRPr b="0" lang="pl-PL" sz="3200" spc="-1" strike="noStrike">
              <a:solidFill>
                <a:srgbClr val="000000"/>
              </a:solidFill>
              <a:latin typeface="Arial"/>
            </a:endParaRPr>
          </a:p>
        </p:txBody>
      </p:sp>
      <p:sp>
        <p:nvSpPr>
          <p:cNvPr id="81" name="PlaceHolder 7"/>
          <p:cNvSpPr>
            <a:spLocks noGrp="1"/>
          </p:cNvSpPr>
          <p:nvPr>
            <p:ph/>
          </p:nvPr>
        </p:nvSpPr>
        <p:spPr>
          <a:xfrm>
            <a:off x="8029800" y="3682080"/>
            <a:ext cx="3533040" cy="1896840"/>
          </a:xfrm>
          <a:prstGeom prst="rect">
            <a:avLst/>
          </a:prstGeom>
          <a:noFill/>
          <a:ln w="0">
            <a:noFill/>
          </a:ln>
        </p:spPr>
        <p:txBody>
          <a:bodyPr lIns="0" rIns="0" tIns="0" bIns="0" anchor="t">
            <a:normAutofit/>
          </a:bodyPr>
          <a:p>
            <a:pPr indent="0">
              <a:spcBef>
                <a:spcPts val="1417"/>
              </a:spcBef>
              <a:buNone/>
            </a:pPr>
            <a:endParaRPr b="0" lang="pl-PL" sz="3200" spc="-1" strike="noStrike">
              <a:solidFill>
                <a:srgbClr val="000000"/>
              </a:solidFill>
              <a:latin typeface="Arial"/>
            </a:endParaRPr>
          </a:p>
        </p:txBody>
      </p:sp>
      <p:sp>
        <p:nvSpPr>
          <p:cNvPr id="9" name="PlaceHolder 8"/>
          <p:cNvSpPr>
            <a:spLocks noGrp="1"/>
          </p:cNvSpPr>
          <p:nvPr>
            <p:ph type="ftr" idx="4"/>
          </p:nvPr>
        </p:nvSpPr>
        <p:spPr/>
        <p:txBody>
          <a:bodyPr/>
          <a:p>
            <a:r>
              <a:t>Footer</a:t>
            </a:r>
          </a:p>
        </p:txBody>
      </p:sp>
      <p:sp>
        <p:nvSpPr>
          <p:cNvPr id="10" name="PlaceHolder 9"/>
          <p:cNvSpPr>
            <a:spLocks noGrp="1"/>
          </p:cNvSpPr>
          <p:nvPr>
            <p:ph type="sldNum" idx="5"/>
          </p:nvPr>
        </p:nvSpPr>
        <p:spPr/>
        <p:txBody>
          <a:bodyPr/>
          <a:p>
            <a:fld id="{9F5AB0D0-F2C1-49D7-9E98-08D6C209665C}" type="slidenum">
              <a:t>&lt;#&gt;</a:t>
            </a:fld>
          </a:p>
        </p:txBody>
      </p:sp>
      <p:sp>
        <p:nvSpPr>
          <p:cNvPr id="11" name="PlaceHolder 10"/>
          <p:cNvSpPr>
            <a:spLocks noGrp="1"/>
          </p:cNvSpPr>
          <p:nvPr>
            <p:ph type="dt" idx="6"/>
          </p:nvPr>
        </p:nvSpPr>
        <p:spPr/>
        <p:txBody>
          <a:bodyPr/>
          <a:p>
            <a:r>
              <a:rPr lang="pl-PL"/>
              <a:t/>
            </a:r>
          </a:p>
        </p:txBody>
      </p:sp>
    </p:spTree>
  </p:cSld>
</p:sldLayout>
</file>

<file path=ppt/slideLayouts/slideLayout2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
        <p:nvSpPr>
          <p:cNvPr id="2" name="PlaceHolder 1"/>
          <p:cNvSpPr>
            <a:spLocks noGrp="1"/>
          </p:cNvSpPr>
          <p:nvPr>
            <p:ph type="ftr" idx="7"/>
          </p:nvPr>
        </p:nvSpPr>
        <p:spPr/>
        <p:txBody>
          <a:bodyPr/>
          <a:p>
            <a:r>
              <a:t>Footer</a:t>
            </a:r>
          </a:p>
        </p:txBody>
      </p:sp>
      <p:sp>
        <p:nvSpPr>
          <p:cNvPr id="3" name="PlaceHolder 2"/>
          <p:cNvSpPr>
            <a:spLocks noGrp="1"/>
          </p:cNvSpPr>
          <p:nvPr>
            <p:ph type="sldNum" idx="8"/>
          </p:nvPr>
        </p:nvSpPr>
        <p:spPr/>
        <p:txBody>
          <a:bodyPr/>
          <a:p>
            <a:fld id="{C6D3E9F9-32BB-4A8C-A90C-E724043E8DED}" type="slidenum">
              <a:t>&lt;#&gt;</a:t>
            </a:fld>
          </a:p>
        </p:txBody>
      </p:sp>
      <p:sp>
        <p:nvSpPr>
          <p:cNvPr id="4" name="PlaceHolder 3"/>
          <p:cNvSpPr>
            <a:spLocks noGrp="1"/>
          </p:cNvSpPr>
          <p:nvPr>
            <p:ph type="dt" idx="9"/>
          </p:nvPr>
        </p:nvSpPr>
        <p:spPr/>
        <p:txBody>
          <a:bodyPr/>
          <a:p>
            <a:r>
              <a:rPr lang="pl-PL"/>
              <a:t/>
            </a:r>
          </a:p>
        </p:txBody>
      </p:sp>
    </p:spTree>
  </p:cSld>
</p:sldLayout>
</file>

<file path=ppt/slideLayouts/slideLayout2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87"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pl-PL" sz="4400" spc="-1" strike="noStrike">
              <a:solidFill>
                <a:srgbClr val="000000"/>
              </a:solidFill>
              <a:latin typeface="Arial"/>
            </a:endParaRPr>
          </a:p>
        </p:txBody>
      </p:sp>
      <p:sp>
        <p:nvSpPr>
          <p:cNvPr id="88" name="PlaceHolder 2"/>
          <p:cNvSpPr>
            <a:spLocks noGrp="1"/>
          </p:cNvSpPr>
          <p:nvPr>
            <p:ph type="subTitle"/>
          </p:nvPr>
        </p:nvSpPr>
        <p:spPr>
          <a:xfrm>
            <a:off x="609480" y="1604520"/>
            <a:ext cx="10972440" cy="3977280"/>
          </a:xfrm>
          <a:prstGeom prst="rect">
            <a:avLst/>
          </a:prstGeom>
          <a:noFill/>
          <a:ln w="0">
            <a:noFill/>
          </a:ln>
        </p:spPr>
        <p:txBody>
          <a:bodyPr lIns="0" rIns="0" tIns="0" bIns="0" anchor="ctr">
            <a:noAutofit/>
          </a:bodyPr>
          <a:p>
            <a:pPr indent="0" algn="ctr">
              <a:buNone/>
            </a:pPr>
            <a:endParaRPr b="0" lang="pl-PL" sz="3200" spc="-1" strike="noStrike">
              <a:solidFill>
                <a:srgbClr val="000000"/>
              </a:solidFill>
              <a:latin typeface="Arial"/>
            </a:endParaRPr>
          </a:p>
        </p:txBody>
      </p:sp>
      <p:sp>
        <p:nvSpPr>
          <p:cNvPr id="4" name="PlaceHolder 3"/>
          <p:cNvSpPr>
            <a:spLocks noGrp="1"/>
          </p:cNvSpPr>
          <p:nvPr>
            <p:ph type="ftr" idx="7"/>
          </p:nvPr>
        </p:nvSpPr>
        <p:spPr/>
        <p:txBody>
          <a:bodyPr/>
          <a:p>
            <a:r>
              <a:t>Footer</a:t>
            </a:r>
          </a:p>
        </p:txBody>
      </p:sp>
      <p:sp>
        <p:nvSpPr>
          <p:cNvPr id="5" name="PlaceHolder 4"/>
          <p:cNvSpPr>
            <a:spLocks noGrp="1"/>
          </p:cNvSpPr>
          <p:nvPr>
            <p:ph type="sldNum" idx="8"/>
          </p:nvPr>
        </p:nvSpPr>
        <p:spPr/>
        <p:txBody>
          <a:bodyPr/>
          <a:p>
            <a:fld id="{59C408CB-829A-42F6-8101-55B6C6DD7CD6}" type="slidenum">
              <a:t>&lt;#&gt;</a:t>
            </a:fld>
          </a:p>
        </p:txBody>
      </p:sp>
      <p:sp>
        <p:nvSpPr>
          <p:cNvPr id="6" name="PlaceHolder 5"/>
          <p:cNvSpPr>
            <a:spLocks noGrp="1"/>
          </p:cNvSpPr>
          <p:nvPr>
            <p:ph type="dt" idx="9"/>
          </p:nvPr>
        </p:nvSpPr>
        <p:spPr/>
        <p:txBody>
          <a:bodyPr/>
          <a:p>
            <a:r>
              <a:rPr lang="pl-PL"/>
              <a:t/>
            </a:r>
          </a:p>
        </p:txBody>
      </p:sp>
    </p:spTree>
  </p:cSld>
</p:sldLayout>
</file>

<file path=ppt/slideLayouts/slideLayout2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89"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pl-PL" sz="4400" spc="-1" strike="noStrike">
              <a:solidFill>
                <a:srgbClr val="000000"/>
              </a:solidFill>
              <a:latin typeface="Arial"/>
            </a:endParaRPr>
          </a:p>
        </p:txBody>
      </p:sp>
      <p:sp>
        <p:nvSpPr>
          <p:cNvPr id="90" name="PlaceHolder 2"/>
          <p:cNvSpPr>
            <a:spLocks noGrp="1"/>
          </p:cNvSpPr>
          <p:nvPr>
            <p:ph/>
          </p:nvPr>
        </p:nvSpPr>
        <p:spPr>
          <a:xfrm>
            <a:off x="609480" y="1604520"/>
            <a:ext cx="10972440" cy="3977280"/>
          </a:xfrm>
          <a:prstGeom prst="rect">
            <a:avLst/>
          </a:prstGeom>
          <a:noFill/>
          <a:ln w="0">
            <a:noFill/>
          </a:ln>
        </p:spPr>
        <p:txBody>
          <a:bodyPr lIns="0" rIns="0" tIns="0" bIns="0" anchor="t">
            <a:normAutofit/>
          </a:bodyPr>
          <a:p>
            <a:pPr indent="0">
              <a:spcBef>
                <a:spcPts val="1417"/>
              </a:spcBef>
              <a:buNone/>
            </a:pPr>
            <a:endParaRPr b="0" lang="pl-PL" sz="3200" spc="-1" strike="noStrike">
              <a:solidFill>
                <a:srgbClr val="000000"/>
              </a:solidFill>
              <a:latin typeface="Arial"/>
            </a:endParaRPr>
          </a:p>
        </p:txBody>
      </p:sp>
      <p:sp>
        <p:nvSpPr>
          <p:cNvPr id="4" name="PlaceHolder 3"/>
          <p:cNvSpPr>
            <a:spLocks noGrp="1"/>
          </p:cNvSpPr>
          <p:nvPr>
            <p:ph type="ftr" idx="7"/>
          </p:nvPr>
        </p:nvSpPr>
        <p:spPr/>
        <p:txBody>
          <a:bodyPr/>
          <a:p>
            <a:r>
              <a:t>Footer</a:t>
            </a:r>
          </a:p>
        </p:txBody>
      </p:sp>
      <p:sp>
        <p:nvSpPr>
          <p:cNvPr id="5" name="PlaceHolder 4"/>
          <p:cNvSpPr>
            <a:spLocks noGrp="1"/>
          </p:cNvSpPr>
          <p:nvPr>
            <p:ph type="sldNum" idx="8"/>
          </p:nvPr>
        </p:nvSpPr>
        <p:spPr/>
        <p:txBody>
          <a:bodyPr/>
          <a:p>
            <a:fld id="{A1F96C66-509A-4A3F-949F-F7626D940DEA}" type="slidenum">
              <a:t>&lt;#&gt;</a:t>
            </a:fld>
          </a:p>
        </p:txBody>
      </p:sp>
      <p:sp>
        <p:nvSpPr>
          <p:cNvPr id="6" name="PlaceHolder 5"/>
          <p:cNvSpPr>
            <a:spLocks noGrp="1"/>
          </p:cNvSpPr>
          <p:nvPr>
            <p:ph type="dt" idx="9"/>
          </p:nvPr>
        </p:nvSpPr>
        <p:spPr/>
        <p:txBody>
          <a:bodyPr/>
          <a:p>
            <a:r>
              <a:rPr lang="pl-PL"/>
              <a:t/>
            </a:r>
          </a:p>
        </p:txBody>
      </p:sp>
    </p:spTree>
  </p:cSld>
</p:sldLayout>
</file>

<file path=ppt/slideLayouts/slideLayout2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91"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pl-PL" sz="4400" spc="-1" strike="noStrike">
              <a:solidFill>
                <a:srgbClr val="000000"/>
              </a:solidFill>
              <a:latin typeface="Arial"/>
            </a:endParaRPr>
          </a:p>
        </p:txBody>
      </p:sp>
      <p:sp>
        <p:nvSpPr>
          <p:cNvPr id="92" name="PlaceHolder 2"/>
          <p:cNvSpPr>
            <a:spLocks noGrp="1"/>
          </p:cNvSpPr>
          <p:nvPr>
            <p:ph/>
          </p:nvPr>
        </p:nvSpPr>
        <p:spPr>
          <a:xfrm>
            <a:off x="609480" y="1604520"/>
            <a:ext cx="5354280" cy="3977280"/>
          </a:xfrm>
          <a:prstGeom prst="rect">
            <a:avLst/>
          </a:prstGeom>
          <a:noFill/>
          <a:ln w="0">
            <a:noFill/>
          </a:ln>
        </p:spPr>
        <p:txBody>
          <a:bodyPr lIns="0" rIns="0" tIns="0" bIns="0" anchor="t">
            <a:normAutofit/>
          </a:bodyPr>
          <a:p>
            <a:pPr indent="0">
              <a:spcBef>
                <a:spcPts val="1417"/>
              </a:spcBef>
              <a:buNone/>
            </a:pPr>
            <a:endParaRPr b="0" lang="pl-PL" sz="3200" spc="-1" strike="noStrike">
              <a:solidFill>
                <a:srgbClr val="000000"/>
              </a:solidFill>
              <a:latin typeface="Arial"/>
            </a:endParaRPr>
          </a:p>
        </p:txBody>
      </p:sp>
      <p:sp>
        <p:nvSpPr>
          <p:cNvPr id="93" name="PlaceHolder 3"/>
          <p:cNvSpPr>
            <a:spLocks noGrp="1"/>
          </p:cNvSpPr>
          <p:nvPr>
            <p:ph/>
          </p:nvPr>
        </p:nvSpPr>
        <p:spPr>
          <a:xfrm>
            <a:off x="6231960" y="1604520"/>
            <a:ext cx="5354280" cy="3977280"/>
          </a:xfrm>
          <a:prstGeom prst="rect">
            <a:avLst/>
          </a:prstGeom>
          <a:noFill/>
          <a:ln w="0">
            <a:noFill/>
          </a:ln>
        </p:spPr>
        <p:txBody>
          <a:bodyPr lIns="0" rIns="0" tIns="0" bIns="0" anchor="t">
            <a:normAutofit/>
          </a:bodyPr>
          <a:p>
            <a:pPr indent="0">
              <a:spcBef>
                <a:spcPts val="1417"/>
              </a:spcBef>
              <a:buNone/>
            </a:pPr>
            <a:endParaRPr b="0" lang="pl-PL" sz="3200" spc="-1" strike="noStrike">
              <a:solidFill>
                <a:srgbClr val="000000"/>
              </a:solidFill>
              <a:latin typeface="Arial"/>
            </a:endParaRPr>
          </a:p>
        </p:txBody>
      </p:sp>
      <p:sp>
        <p:nvSpPr>
          <p:cNvPr id="5" name="PlaceHolder 4"/>
          <p:cNvSpPr>
            <a:spLocks noGrp="1"/>
          </p:cNvSpPr>
          <p:nvPr>
            <p:ph type="ftr" idx="7"/>
          </p:nvPr>
        </p:nvSpPr>
        <p:spPr/>
        <p:txBody>
          <a:bodyPr/>
          <a:p>
            <a:r>
              <a:t>Footer</a:t>
            </a:r>
          </a:p>
        </p:txBody>
      </p:sp>
      <p:sp>
        <p:nvSpPr>
          <p:cNvPr id="6" name="PlaceHolder 5"/>
          <p:cNvSpPr>
            <a:spLocks noGrp="1"/>
          </p:cNvSpPr>
          <p:nvPr>
            <p:ph type="sldNum" idx="8"/>
          </p:nvPr>
        </p:nvSpPr>
        <p:spPr/>
        <p:txBody>
          <a:bodyPr/>
          <a:p>
            <a:fld id="{C948FB32-94D3-4BB9-91F9-0CC666FC8516}" type="slidenum">
              <a:t>&lt;#&gt;</a:t>
            </a:fld>
          </a:p>
        </p:txBody>
      </p:sp>
      <p:sp>
        <p:nvSpPr>
          <p:cNvPr id="7" name="PlaceHolder 6"/>
          <p:cNvSpPr>
            <a:spLocks noGrp="1"/>
          </p:cNvSpPr>
          <p:nvPr>
            <p:ph type="dt" idx="9"/>
          </p:nvPr>
        </p:nvSpPr>
        <p:spPr/>
        <p:txBody>
          <a:bodyPr/>
          <a:p>
            <a:r>
              <a:rPr lang="pl-PL"/>
              <a:t/>
            </a:r>
          </a:p>
        </p:txBody>
      </p:sp>
    </p:spTree>
  </p:cSld>
</p:sldLayout>
</file>

<file path=ppt/slideLayouts/slideLayout2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94"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pl-PL" sz="4400" spc="-1" strike="noStrike">
              <a:solidFill>
                <a:srgbClr val="000000"/>
              </a:solidFill>
              <a:latin typeface="Arial"/>
            </a:endParaRPr>
          </a:p>
        </p:txBody>
      </p:sp>
      <p:sp>
        <p:nvSpPr>
          <p:cNvPr id="3" name="PlaceHolder 2"/>
          <p:cNvSpPr>
            <a:spLocks noGrp="1"/>
          </p:cNvSpPr>
          <p:nvPr>
            <p:ph type="ftr" idx="7"/>
          </p:nvPr>
        </p:nvSpPr>
        <p:spPr/>
        <p:txBody>
          <a:bodyPr/>
          <a:p>
            <a:r>
              <a:t>Footer</a:t>
            </a:r>
          </a:p>
        </p:txBody>
      </p:sp>
      <p:sp>
        <p:nvSpPr>
          <p:cNvPr id="4" name="PlaceHolder 3"/>
          <p:cNvSpPr>
            <a:spLocks noGrp="1"/>
          </p:cNvSpPr>
          <p:nvPr>
            <p:ph type="sldNum" idx="8"/>
          </p:nvPr>
        </p:nvSpPr>
        <p:spPr/>
        <p:txBody>
          <a:bodyPr/>
          <a:p>
            <a:fld id="{F3C76EF1-2ED0-4611-B4A4-487B47472748}" type="slidenum">
              <a:t>&lt;#&gt;</a:t>
            </a:fld>
          </a:p>
        </p:txBody>
      </p:sp>
      <p:sp>
        <p:nvSpPr>
          <p:cNvPr id="5" name="PlaceHolder 4"/>
          <p:cNvSpPr>
            <a:spLocks noGrp="1"/>
          </p:cNvSpPr>
          <p:nvPr>
            <p:ph type="dt" idx="9"/>
          </p:nvPr>
        </p:nvSpPr>
        <p:spPr/>
        <p:txBody>
          <a:bodyPr/>
          <a:p>
            <a:r>
              <a:rPr lang="pl-PL"/>
              <a:t/>
            </a:r>
          </a:p>
        </p:txBody>
      </p:sp>
    </p:spTree>
  </p:cSld>
</p:sldLayout>
</file>

<file path=ppt/slideLayouts/slideLayout3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95" name="PlaceHolder 1"/>
          <p:cNvSpPr>
            <a:spLocks noGrp="1"/>
          </p:cNvSpPr>
          <p:nvPr>
            <p:ph type="subTitle"/>
          </p:nvPr>
        </p:nvSpPr>
        <p:spPr>
          <a:xfrm>
            <a:off x="609480" y="273600"/>
            <a:ext cx="10972440" cy="5307840"/>
          </a:xfrm>
          <a:prstGeom prst="rect">
            <a:avLst/>
          </a:prstGeom>
          <a:noFill/>
          <a:ln w="0">
            <a:noFill/>
          </a:ln>
        </p:spPr>
        <p:txBody>
          <a:bodyPr lIns="0" rIns="0" tIns="0" bIns="0" anchor="ctr">
            <a:noAutofit/>
          </a:bodyPr>
          <a:p>
            <a:pPr algn="ctr"/>
            <a:endParaRPr b="0" lang="pl-PL" sz="3200" spc="-1" strike="noStrike">
              <a:solidFill>
                <a:srgbClr val="000000"/>
              </a:solidFill>
              <a:latin typeface="Arial"/>
            </a:endParaRPr>
          </a:p>
        </p:txBody>
      </p:sp>
      <p:sp>
        <p:nvSpPr>
          <p:cNvPr id="3" name="PlaceHolder 2"/>
          <p:cNvSpPr>
            <a:spLocks noGrp="1"/>
          </p:cNvSpPr>
          <p:nvPr>
            <p:ph type="ftr" idx="7"/>
          </p:nvPr>
        </p:nvSpPr>
        <p:spPr/>
        <p:txBody>
          <a:bodyPr/>
          <a:p>
            <a:r>
              <a:t>Footer</a:t>
            </a:r>
          </a:p>
        </p:txBody>
      </p:sp>
      <p:sp>
        <p:nvSpPr>
          <p:cNvPr id="4" name="PlaceHolder 3"/>
          <p:cNvSpPr>
            <a:spLocks noGrp="1"/>
          </p:cNvSpPr>
          <p:nvPr>
            <p:ph type="sldNum" idx="8"/>
          </p:nvPr>
        </p:nvSpPr>
        <p:spPr/>
        <p:txBody>
          <a:bodyPr/>
          <a:p>
            <a:fld id="{1A22421A-7D2D-4F2A-8116-8D4D1C0AA706}" type="slidenum">
              <a:t>&lt;#&gt;</a:t>
            </a:fld>
          </a:p>
        </p:txBody>
      </p:sp>
      <p:sp>
        <p:nvSpPr>
          <p:cNvPr id="5" name="PlaceHolder 4"/>
          <p:cNvSpPr>
            <a:spLocks noGrp="1"/>
          </p:cNvSpPr>
          <p:nvPr>
            <p:ph type="dt" idx="9"/>
          </p:nvPr>
        </p:nvSpPr>
        <p:spPr/>
        <p:txBody>
          <a:bodyPr/>
          <a:p>
            <a:r>
              <a:rPr lang="pl-PL"/>
              <a:t/>
            </a:r>
          </a:p>
        </p:txBody>
      </p:sp>
    </p:spTree>
  </p:cSld>
</p:sldLayout>
</file>

<file path=ppt/slideLayouts/slideLayout3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96"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pl-PL" sz="4400" spc="-1" strike="noStrike">
              <a:solidFill>
                <a:srgbClr val="000000"/>
              </a:solidFill>
              <a:latin typeface="Arial"/>
            </a:endParaRPr>
          </a:p>
        </p:txBody>
      </p:sp>
      <p:sp>
        <p:nvSpPr>
          <p:cNvPr id="97" name="PlaceHolder 2"/>
          <p:cNvSpPr>
            <a:spLocks noGrp="1"/>
          </p:cNvSpPr>
          <p:nvPr>
            <p:ph/>
          </p:nvPr>
        </p:nvSpPr>
        <p:spPr>
          <a:xfrm>
            <a:off x="609480" y="1604520"/>
            <a:ext cx="5354280" cy="1896840"/>
          </a:xfrm>
          <a:prstGeom prst="rect">
            <a:avLst/>
          </a:prstGeom>
          <a:noFill/>
          <a:ln w="0">
            <a:noFill/>
          </a:ln>
        </p:spPr>
        <p:txBody>
          <a:bodyPr lIns="0" rIns="0" tIns="0" bIns="0" anchor="t">
            <a:normAutofit/>
          </a:bodyPr>
          <a:p>
            <a:pPr indent="0">
              <a:spcBef>
                <a:spcPts val="1417"/>
              </a:spcBef>
              <a:buNone/>
            </a:pPr>
            <a:endParaRPr b="0" lang="pl-PL" sz="3200" spc="-1" strike="noStrike">
              <a:solidFill>
                <a:srgbClr val="000000"/>
              </a:solidFill>
              <a:latin typeface="Arial"/>
            </a:endParaRPr>
          </a:p>
        </p:txBody>
      </p:sp>
      <p:sp>
        <p:nvSpPr>
          <p:cNvPr id="98" name="PlaceHolder 3"/>
          <p:cNvSpPr>
            <a:spLocks noGrp="1"/>
          </p:cNvSpPr>
          <p:nvPr>
            <p:ph/>
          </p:nvPr>
        </p:nvSpPr>
        <p:spPr>
          <a:xfrm>
            <a:off x="6231960" y="1604520"/>
            <a:ext cx="5354280" cy="3977280"/>
          </a:xfrm>
          <a:prstGeom prst="rect">
            <a:avLst/>
          </a:prstGeom>
          <a:noFill/>
          <a:ln w="0">
            <a:noFill/>
          </a:ln>
        </p:spPr>
        <p:txBody>
          <a:bodyPr lIns="0" rIns="0" tIns="0" bIns="0" anchor="t">
            <a:normAutofit/>
          </a:bodyPr>
          <a:p>
            <a:pPr indent="0">
              <a:spcBef>
                <a:spcPts val="1417"/>
              </a:spcBef>
              <a:buNone/>
            </a:pPr>
            <a:endParaRPr b="0" lang="pl-PL" sz="3200" spc="-1" strike="noStrike">
              <a:solidFill>
                <a:srgbClr val="000000"/>
              </a:solidFill>
              <a:latin typeface="Arial"/>
            </a:endParaRPr>
          </a:p>
        </p:txBody>
      </p:sp>
      <p:sp>
        <p:nvSpPr>
          <p:cNvPr id="99" name="PlaceHolder 4"/>
          <p:cNvSpPr>
            <a:spLocks noGrp="1"/>
          </p:cNvSpPr>
          <p:nvPr>
            <p:ph/>
          </p:nvPr>
        </p:nvSpPr>
        <p:spPr>
          <a:xfrm>
            <a:off x="609480" y="3682080"/>
            <a:ext cx="5354280" cy="1896840"/>
          </a:xfrm>
          <a:prstGeom prst="rect">
            <a:avLst/>
          </a:prstGeom>
          <a:noFill/>
          <a:ln w="0">
            <a:noFill/>
          </a:ln>
        </p:spPr>
        <p:txBody>
          <a:bodyPr lIns="0" rIns="0" tIns="0" bIns="0" anchor="t">
            <a:normAutofit/>
          </a:bodyPr>
          <a:p>
            <a:pPr indent="0">
              <a:spcBef>
                <a:spcPts val="1417"/>
              </a:spcBef>
              <a:buNone/>
            </a:pPr>
            <a:endParaRPr b="0" lang="pl-PL" sz="3200" spc="-1" strike="noStrike">
              <a:solidFill>
                <a:srgbClr val="000000"/>
              </a:solidFill>
              <a:latin typeface="Arial"/>
            </a:endParaRPr>
          </a:p>
        </p:txBody>
      </p:sp>
      <p:sp>
        <p:nvSpPr>
          <p:cNvPr id="6" name="PlaceHolder 5"/>
          <p:cNvSpPr>
            <a:spLocks noGrp="1"/>
          </p:cNvSpPr>
          <p:nvPr>
            <p:ph type="ftr" idx="7"/>
          </p:nvPr>
        </p:nvSpPr>
        <p:spPr/>
        <p:txBody>
          <a:bodyPr/>
          <a:p>
            <a:r>
              <a:t>Footer</a:t>
            </a:r>
          </a:p>
        </p:txBody>
      </p:sp>
      <p:sp>
        <p:nvSpPr>
          <p:cNvPr id="7" name="PlaceHolder 6"/>
          <p:cNvSpPr>
            <a:spLocks noGrp="1"/>
          </p:cNvSpPr>
          <p:nvPr>
            <p:ph type="sldNum" idx="8"/>
          </p:nvPr>
        </p:nvSpPr>
        <p:spPr/>
        <p:txBody>
          <a:bodyPr/>
          <a:p>
            <a:fld id="{6515A6B7-0CBD-4B44-BCF4-E6B8C478DCE1}" type="slidenum">
              <a:t>&lt;#&gt;</a:t>
            </a:fld>
          </a:p>
        </p:txBody>
      </p:sp>
      <p:sp>
        <p:nvSpPr>
          <p:cNvPr id="8" name="PlaceHolder 7"/>
          <p:cNvSpPr>
            <a:spLocks noGrp="1"/>
          </p:cNvSpPr>
          <p:nvPr>
            <p:ph type="dt" idx="9"/>
          </p:nvPr>
        </p:nvSpPr>
        <p:spPr/>
        <p:txBody>
          <a:bodyPr/>
          <a:p>
            <a:r>
              <a:rPr lang="pl-PL"/>
              <a:t/>
            </a:r>
          </a:p>
        </p:txBody>
      </p:sp>
    </p:spTree>
  </p:cSld>
</p:sldLayout>
</file>

<file path=ppt/slideLayouts/slideLayout3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100"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pl-PL" sz="4400" spc="-1" strike="noStrike">
              <a:solidFill>
                <a:srgbClr val="000000"/>
              </a:solidFill>
              <a:latin typeface="Arial"/>
            </a:endParaRPr>
          </a:p>
        </p:txBody>
      </p:sp>
      <p:sp>
        <p:nvSpPr>
          <p:cNvPr id="101" name="PlaceHolder 2"/>
          <p:cNvSpPr>
            <a:spLocks noGrp="1"/>
          </p:cNvSpPr>
          <p:nvPr>
            <p:ph/>
          </p:nvPr>
        </p:nvSpPr>
        <p:spPr>
          <a:xfrm>
            <a:off x="609480" y="1604520"/>
            <a:ext cx="5354280" cy="3977280"/>
          </a:xfrm>
          <a:prstGeom prst="rect">
            <a:avLst/>
          </a:prstGeom>
          <a:noFill/>
          <a:ln w="0">
            <a:noFill/>
          </a:ln>
        </p:spPr>
        <p:txBody>
          <a:bodyPr lIns="0" rIns="0" tIns="0" bIns="0" anchor="t">
            <a:normAutofit/>
          </a:bodyPr>
          <a:p>
            <a:pPr indent="0">
              <a:spcBef>
                <a:spcPts val="1417"/>
              </a:spcBef>
              <a:buNone/>
            </a:pPr>
            <a:endParaRPr b="0" lang="pl-PL" sz="3200" spc="-1" strike="noStrike">
              <a:solidFill>
                <a:srgbClr val="000000"/>
              </a:solidFill>
              <a:latin typeface="Arial"/>
            </a:endParaRPr>
          </a:p>
        </p:txBody>
      </p:sp>
      <p:sp>
        <p:nvSpPr>
          <p:cNvPr id="102" name="PlaceHolder 3"/>
          <p:cNvSpPr>
            <a:spLocks noGrp="1"/>
          </p:cNvSpPr>
          <p:nvPr>
            <p:ph/>
          </p:nvPr>
        </p:nvSpPr>
        <p:spPr>
          <a:xfrm>
            <a:off x="6231960" y="1604520"/>
            <a:ext cx="5354280" cy="1896840"/>
          </a:xfrm>
          <a:prstGeom prst="rect">
            <a:avLst/>
          </a:prstGeom>
          <a:noFill/>
          <a:ln w="0">
            <a:noFill/>
          </a:ln>
        </p:spPr>
        <p:txBody>
          <a:bodyPr lIns="0" rIns="0" tIns="0" bIns="0" anchor="t">
            <a:normAutofit/>
          </a:bodyPr>
          <a:p>
            <a:pPr indent="0">
              <a:spcBef>
                <a:spcPts val="1417"/>
              </a:spcBef>
              <a:buNone/>
            </a:pPr>
            <a:endParaRPr b="0" lang="pl-PL" sz="3200" spc="-1" strike="noStrike">
              <a:solidFill>
                <a:srgbClr val="000000"/>
              </a:solidFill>
              <a:latin typeface="Arial"/>
            </a:endParaRPr>
          </a:p>
        </p:txBody>
      </p:sp>
      <p:sp>
        <p:nvSpPr>
          <p:cNvPr id="103" name="PlaceHolder 4"/>
          <p:cNvSpPr>
            <a:spLocks noGrp="1"/>
          </p:cNvSpPr>
          <p:nvPr>
            <p:ph/>
          </p:nvPr>
        </p:nvSpPr>
        <p:spPr>
          <a:xfrm>
            <a:off x="6231960" y="3682080"/>
            <a:ext cx="5354280" cy="1896840"/>
          </a:xfrm>
          <a:prstGeom prst="rect">
            <a:avLst/>
          </a:prstGeom>
          <a:noFill/>
          <a:ln w="0">
            <a:noFill/>
          </a:ln>
        </p:spPr>
        <p:txBody>
          <a:bodyPr lIns="0" rIns="0" tIns="0" bIns="0" anchor="t">
            <a:normAutofit/>
          </a:bodyPr>
          <a:p>
            <a:pPr indent="0">
              <a:spcBef>
                <a:spcPts val="1417"/>
              </a:spcBef>
              <a:buNone/>
            </a:pPr>
            <a:endParaRPr b="0" lang="pl-PL" sz="3200" spc="-1" strike="noStrike">
              <a:solidFill>
                <a:srgbClr val="000000"/>
              </a:solidFill>
              <a:latin typeface="Arial"/>
            </a:endParaRPr>
          </a:p>
        </p:txBody>
      </p:sp>
      <p:sp>
        <p:nvSpPr>
          <p:cNvPr id="6" name="PlaceHolder 5"/>
          <p:cNvSpPr>
            <a:spLocks noGrp="1"/>
          </p:cNvSpPr>
          <p:nvPr>
            <p:ph type="ftr" idx="7"/>
          </p:nvPr>
        </p:nvSpPr>
        <p:spPr/>
        <p:txBody>
          <a:bodyPr/>
          <a:p>
            <a:r>
              <a:t>Footer</a:t>
            </a:r>
          </a:p>
        </p:txBody>
      </p:sp>
      <p:sp>
        <p:nvSpPr>
          <p:cNvPr id="7" name="PlaceHolder 6"/>
          <p:cNvSpPr>
            <a:spLocks noGrp="1"/>
          </p:cNvSpPr>
          <p:nvPr>
            <p:ph type="sldNum" idx="8"/>
          </p:nvPr>
        </p:nvSpPr>
        <p:spPr/>
        <p:txBody>
          <a:bodyPr/>
          <a:p>
            <a:fld id="{4D0D863D-12B6-430E-9A6A-17FD67C3B356}" type="slidenum">
              <a:t>&lt;#&gt;</a:t>
            </a:fld>
          </a:p>
        </p:txBody>
      </p:sp>
      <p:sp>
        <p:nvSpPr>
          <p:cNvPr id="8" name="PlaceHolder 7"/>
          <p:cNvSpPr>
            <a:spLocks noGrp="1"/>
          </p:cNvSpPr>
          <p:nvPr>
            <p:ph type="dt" idx="9"/>
          </p:nvPr>
        </p:nvSpPr>
        <p:spPr/>
        <p:txBody>
          <a:bodyPr/>
          <a:p>
            <a:r>
              <a:rPr lang="pl-PL"/>
              <a:t/>
            </a:r>
          </a:p>
        </p:txBody>
      </p:sp>
    </p:spTree>
  </p:cSld>
</p:sldLayout>
</file>

<file path=ppt/slideLayouts/slideLayout3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104"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pl-PL" sz="4400" spc="-1" strike="noStrike">
              <a:solidFill>
                <a:srgbClr val="000000"/>
              </a:solidFill>
              <a:latin typeface="Arial"/>
            </a:endParaRPr>
          </a:p>
        </p:txBody>
      </p:sp>
      <p:sp>
        <p:nvSpPr>
          <p:cNvPr id="105" name="PlaceHolder 2"/>
          <p:cNvSpPr>
            <a:spLocks noGrp="1"/>
          </p:cNvSpPr>
          <p:nvPr>
            <p:ph/>
          </p:nvPr>
        </p:nvSpPr>
        <p:spPr>
          <a:xfrm>
            <a:off x="609480" y="1604520"/>
            <a:ext cx="5354280" cy="1896840"/>
          </a:xfrm>
          <a:prstGeom prst="rect">
            <a:avLst/>
          </a:prstGeom>
          <a:noFill/>
          <a:ln w="0">
            <a:noFill/>
          </a:ln>
        </p:spPr>
        <p:txBody>
          <a:bodyPr lIns="0" rIns="0" tIns="0" bIns="0" anchor="t">
            <a:normAutofit/>
          </a:bodyPr>
          <a:p>
            <a:pPr indent="0">
              <a:spcBef>
                <a:spcPts val="1417"/>
              </a:spcBef>
              <a:buNone/>
            </a:pPr>
            <a:endParaRPr b="0" lang="pl-PL" sz="3200" spc="-1" strike="noStrike">
              <a:solidFill>
                <a:srgbClr val="000000"/>
              </a:solidFill>
              <a:latin typeface="Arial"/>
            </a:endParaRPr>
          </a:p>
        </p:txBody>
      </p:sp>
      <p:sp>
        <p:nvSpPr>
          <p:cNvPr id="106" name="PlaceHolder 3"/>
          <p:cNvSpPr>
            <a:spLocks noGrp="1"/>
          </p:cNvSpPr>
          <p:nvPr>
            <p:ph/>
          </p:nvPr>
        </p:nvSpPr>
        <p:spPr>
          <a:xfrm>
            <a:off x="6231960" y="1604520"/>
            <a:ext cx="5354280" cy="1896840"/>
          </a:xfrm>
          <a:prstGeom prst="rect">
            <a:avLst/>
          </a:prstGeom>
          <a:noFill/>
          <a:ln w="0">
            <a:noFill/>
          </a:ln>
        </p:spPr>
        <p:txBody>
          <a:bodyPr lIns="0" rIns="0" tIns="0" bIns="0" anchor="t">
            <a:normAutofit/>
          </a:bodyPr>
          <a:p>
            <a:pPr indent="0">
              <a:spcBef>
                <a:spcPts val="1417"/>
              </a:spcBef>
              <a:buNone/>
            </a:pPr>
            <a:endParaRPr b="0" lang="pl-PL" sz="3200" spc="-1" strike="noStrike">
              <a:solidFill>
                <a:srgbClr val="000000"/>
              </a:solidFill>
              <a:latin typeface="Arial"/>
            </a:endParaRPr>
          </a:p>
        </p:txBody>
      </p:sp>
      <p:sp>
        <p:nvSpPr>
          <p:cNvPr id="107" name="PlaceHolder 4"/>
          <p:cNvSpPr>
            <a:spLocks noGrp="1"/>
          </p:cNvSpPr>
          <p:nvPr>
            <p:ph/>
          </p:nvPr>
        </p:nvSpPr>
        <p:spPr>
          <a:xfrm>
            <a:off x="609480" y="3682080"/>
            <a:ext cx="10972440" cy="1896840"/>
          </a:xfrm>
          <a:prstGeom prst="rect">
            <a:avLst/>
          </a:prstGeom>
          <a:noFill/>
          <a:ln w="0">
            <a:noFill/>
          </a:ln>
        </p:spPr>
        <p:txBody>
          <a:bodyPr lIns="0" rIns="0" tIns="0" bIns="0" anchor="t">
            <a:normAutofit/>
          </a:bodyPr>
          <a:p>
            <a:pPr indent="0">
              <a:spcBef>
                <a:spcPts val="1417"/>
              </a:spcBef>
              <a:buNone/>
            </a:pPr>
            <a:endParaRPr b="0" lang="pl-PL" sz="3200" spc="-1" strike="noStrike">
              <a:solidFill>
                <a:srgbClr val="000000"/>
              </a:solidFill>
              <a:latin typeface="Arial"/>
            </a:endParaRPr>
          </a:p>
        </p:txBody>
      </p:sp>
      <p:sp>
        <p:nvSpPr>
          <p:cNvPr id="6" name="PlaceHolder 5"/>
          <p:cNvSpPr>
            <a:spLocks noGrp="1"/>
          </p:cNvSpPr>
          <p:nvPr>
            <p:ph type="ftr" idx="7"/>
          </p:nvPr>
        </p:nvSpPr>
        <p:spPr/>
        <p:txBody>
          <a:bodyPr/>
          <a:p>
            <a:r>
              <a:t>Footer</a:t>
            </a:r>
          </a:p>
        </p:txBody>
      </p:sp>
      <p:sp>
        <p:nvSpPr>
          <p:cNvPr id="7" name="PlaceHolder 6"/>
          <p:cNvSpPr>
            <a:spLocks noGrp="1"/>
          </p:cNvSpPr>
          <p:nvPr>
            <p:ph type="sldNum" idx="8"/>
          </p:nvPr>
        </p:nvSpPr>
        <p:spPr/>
        <p:txBody>
          <a:bodyPr/>
          <a:p>
            <a:fld id="{59BE43BC-CB7D-4544-ABAB-FB89DAB82E27}" type="slidenum">
              <a:t>&lt;#&gt;</a:t>
            </a:fld>
          </a:p>
        </p:txBody>
      </p:sp>
      <p:sp>
        <p:nvSpPr>
          <p:cNvPr id="8" name="PlaceHolder 7"/>
          <p:cNvSpPr>
            <a:spLocks noGrp="1"/>
          </p:cNvSpPr>
          <p:nvPr>
            <p:ph type="dt" idx="9"/>
          </p:nvPr>
        </p:nvSpPr>
        <p:spPr/>
        <p:txBody>
          <a:bodyPr/>
          <a:p>
            <a:r>
              <a:rPr lang="pl-PL"/>
              <a:t/>
            </a:r>
          </a:p>
        </p:txBody>
      </p:sp>
    </p:spTree>
  </p:cSld>
</p:sldLayout>
</file>

<file path=ppt/slideLayouts/slideLayout3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108"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pl-PL" sz="4400" spc="-1" strike="noStrike">
              <a:solidFill>
                <a:srgbClr val="000000"/>
              </a:solidFill>
              <a:latin typeface="Arial"/>
            </a:endParaRPr>
          </a:p>
        </p:txBody>
      </p:sp>
      <p:sp>
        <p:nvSpPr>
          <p:cNvPr id="109" name="PlaceHolder 2"/>
          <p:cNvSpPr>
            <a:spLocks noGrp="1"/>
          </p:cNvSpPr>
          <p:nvPr>
            <p:ph/>
          </p:nvPr>
        </p:nvSpPr>
        <p:spPr>
          <a:xfrm>
            <a:off x="609480" y="1604520"/>
            <a:ext cx="10972440" cy="1896840"/>
          </a:xfrm>
          <a:prstGeom prst="rect">
            <a:avLst/>
          </a:prstGeom>
          <a:noFill/>
          <a:ln w="0">
            <a:noFill/>
          </a:ln>
        </p:spPr>
        <p:txBody>
          <a:bodyPr lIns="0" rIns="0" tIns="0" bIns="0" anchor="t">
            <a:normAutofit/>
          </a:bodyPr>
          <a:p>
            <a:pPr indent="0">
              <a:spcBef>
                <a:spcPts val="1417"/>
              </a:spcBef>
              <a:buNone/>
            </a:pPr>
            <a:endParaRPr b="0" lang="pl-PL" sz="3200" spc="-1" strike="noStrike">
              <a:solidFill>
                <a:srgbClr val="000000"/>
              </a:solidFill>
              <a:latin typeface="Arial"/>
            </a:endParaRPr>
          </a:p>
        </p:txBody>
      </p:sp>
      <p:sp>
        <p:nvSpPr>
          <p:cNvPr id="110" name="PlaceHolder 3"/>
          <p:cNvSpPr>
            <a:spLocks noGrp="1"/>
          </p:cNvSpPr>
          <p:nvPr>
            <p:ph/>
          </p:nvPr>
        </p:nvSpPr>
        <p:spPr>
          <a:xfrm>
            <a:off x="609480" y="3682080"/>
            <a:ext cx="10972440" cy="1896840"/>
          </a:xfrm>
          <a:prstGeom prst="rect">
            <a:avLst/>
          </a:prstGeom>
          <a:noFill/>
          <a:ln w="0">
            <a:noFill/>
          </a:ln>
        </p:spPr>
        <p:txBody>
          <a:bodyPr lIns="0" rIns="0" tIns="0" bIns="0" anchor="t">
            <a:normAutofit/>
          </a:bodyPr>
          <a:p>
            <a:pPr indent="0">
              <a:spcBef>
                <a:spcPts val="1417"/>
              </a:spcBef>
              <a:buNone/>
            </a:pPr>
            <a:endParaRPr b="0" lang="pl-PL" sz="3200" spc="-1" strike="noStrike">
              <a:solidFill>
                <a:srgbClr val="000000"/>
              </a:solidFill>
              <a:latin typeface="Arial"/>
            </a:endParaRPr>
          </a:p>
        </p:txBody>
      </p:sp>
      <p:sp>
        <p:nvSpPr>
          <p:cNvPr id="5" name="PlaceHolder 4"/>
          <p:cNvSpPr>
            <a:spLocks noGrp="1"/>
          </p:cNvSpPr>
          <p:nvPr>
            <p:ph type="ftr" idx="7"/>
          </p:nvPr>
        </p:nvSpPr>
        <p:spPr/>
        <p:txBody>
          <a:bodyPr/>
          <a:p>
            <a:r>
              <a:t>Footer</a:t>
            </a:r>
          </a:p>
        </p:txBody>
      </p:sp>
      <p:sp>
        <p:nvSpPr>
          <p:cNvPr id="6" name="PlaceHolder 5"/>
          <p:cNvSpPr>
            <a:spLocks noGrp="1"/>
          </p:cNvSpPr>
          <p:nvPr>
            <p:ph type="sldNum" idx="8"/>
          </p:nvPr>
        </p:nvSpPr>
        <p:spPr/>
        <p:txBody>
          <a:bodyPr/>
          <a:p>
            <a:fld id="{327442C1-200A-4CDC-80EE-E9804B2C0C7A}" type="slidenum">
              <a:t>&lt;#&gt;</a:t>
            </a:fld>
          </a:p>
        </p:txBody>
      </p:sp>
      <p:sp>
        <p:nvSpPr>
          <p:cNvPr id="7" name="PlaceHolder 6"/>
          <p:cNvSpPr>
            <a:spLocks noGrp="1"/>
          </p:cNvSpPr>
          <p:nvPr>
            <p:ph type="dt" idx="9"/>
          </p:nvPr>
        </p:nvSpPr>
        <p:spPr/>
        <p:txBody>
          <a:bodyPr/>
          <a:p>
            <a:r>
              <a:rPr lang="pl-PL"/>
              <a:t/>
            </a:r>
          </a:p>
        </p:txBody>
      </p:sp>
    </p:spTree>
  </p:cSld>
</p:sldLayout>
</file>

<file path=ppt/slideLayouts/slideLayout3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111"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pl-PL" sz="4400" spc="-1" strike="noStrike">
              <a:solidFill>
                <a:srgbClr val="000000"/>
              </a:solidFill>
              <a:latin typeface="Arial"/>
            </a:endParaRPr>
          </a:p>
        </p:txBody>
      </p:sp>
      <p:sp>
        <p:nvSpPr>
          <p:cNvPr id="112" name="PlaceHolder 2"/>
          <p:cNvSpPr>
            <a:spLocks noGrp="1"/>
          </p:cNvSpPr>
          <p:nvPr>
            <p:ph/>
          </p:nvPr>
        </p:nvSpPr>
        <p:spPr>
          <a:xfrm>
            <a:off x="609480" y="1604520"/>
            <a:ext cx="5354280" cy="1896840"/>
          </a:xfrm>
          <a:prstGeom prst="rect">
            <a:avLst/>
          </a:prstGeom>
          <a:noFill/>
          <a:ln w="0">
            <a:noFill/>
          </a:ln>
        </p:spPr>
        <p:txBody>
          <a:bodyPr lIns="0" rIns="0" tIns="0" bIns="0" anchor="t">
            <a:normAutofit/>
          </a:bodyPr>
          <a:p>
            <a:pPr indent="0">
              <a:spcBef>
                <a:spcPts val="1417"/>
              </a:spcBef>
              <a:buNone/>
            </a:pPr>
            <a:endParaRPr b="0" lang="pl-PL" sz="3200" spc="-1" strike="noStrike">
              <a:solidFill>
                <a:srgbClr val="000000"/>
              </a:solidFill>
              <a:latin typeface="Arial"/>
            </a:endParaRPr>
          </a:p>
        </p:txBody>
      </p:sp>
      <p:sp>
        <p:nvSpPr>
          <p:cNvPr id="113" name="PlaceHolder 3"/>
          <p:cNvSpPr>
            <a:spLocks noGrp="1"/>
          </p:cNvSpPr>
          <p:nvPr>
            <p:ph/>
          </p:nvPr>
        </p:nvSpPr>
        <p:spPr>
          <a:xfrm>
            <a:off x="6231960" y="1604520"/>
            <a:ext cx="5354280" cy="1896840"/>
          </a:xfrm>
          <a:prstGeom prst="rect">
            <a:avLst/>
          </a:prstGeom>
          <a:noFill/>
          <a:ln w="0">
            <a:noFill/>
          </a:ln>
        </p:spPr>
        <p:txBody>
          <a:bodyPr lIns="0" rIns="0" tIns="0" bIns="0" anchor="t">
            <a:normAutofit/>
          </a:bodyPr>
          <a:p>
            <a:pPr indent="0">
              <a:spcBef>
                <a:spcPts val="1417"/>
              </a:spcBef>
              <a:buNone/>
            </a:pPr>
            <a:endParaRPr b="0" lang="pl-PL" sz="3200" spc="-1" strike="noStrike">
              <a:solidFill>
                <a:srgbClr val="000000"/>
              </a:solidFill>
              <a:latin typeface="Arial"/>
            </a:endParaRPr>
          </a:p>
        </p:txBody>
      </p:sp>
      <p:sp>
        <p:nvSpPr>
          <p:cNvPr id="114" name="PlaceHolder 4"/>
          <p:cNvSpPr>
            <a:spLocks noGrp="1"/>
          </p:cNvSpPr>
          <p:nvPr>
            <p:ph/>
          </p:nvPr>
        </p:nvSpPr>
        <p:spPr>
          <a:xfrm>
            <a:off x="609480" y="3682080"/>
            <a:ext cx="5354280" cy="1896840"/>
          </a:xfrm>
          <a:prstGeom prst="rect">
            <a:avLst/>
          </a:prstGeom>
          <a:noFill/>
          <a:ln w="0">
            <a:noFill/>
          </a:ln>
        </p:spPr>
        <p:txBody>
          <a:bodyPr lIns="0" rIns="0" tIns="0" bIns="0" anchor="t">
            <a:normAutofit/>
          </a:bodyPr>
          <a:p>
            <a:pPr indent="0">
              <a:spcBef>
                <a:spcPts val="1417"/>
              </a:spcBef>
              <a:buNone/>
            </a:pPr>
            <a:endParaRPr b="0" lang="pl-PL" sz="3200" spc="-1" strike="noStrike">
              <a:solidFill>
                <a:srgbClr val="000000"/>
              </a:solidFill>
              <a:latin typeface="Arial"/>
            </a:endParaRPr>
          </a:p>
        </p:txBody>
      </p:sp>
      <p:sp>
        <p:nvSpPr>
          <p:cNvPr id="115" name="PlaceHolder 5"/>
          <p:cNvSpPr>
            <a:spLocks noGrp="1"/>
          </p:cNvSpPr>
          <p:nvPr>
            <p:ph/>
          </p:nvPr>
        </p:nvSpPr>
        <p:spPr>
          <a:xfrm>
            <a:off x="6231960" y="3682080"/>
            <a:ext cx="5354280" cy="1896840"/>
          </a:xfrm>
          <a:prstGeom prst="rect">
            <a:avLst/>
          </a:prstGeom>
          <a:noFill/>
          <a:ln w="0">
            <a:noFill/>
          </a:ln>
        </p:spPr>
        <p:txBody>
          <a:bodyPr lIns="0" rIns="0" tIns="0" bIns="0" anchor="t">
            <a:normAutofit/>
          </a:bodyPr>
          <a:p>
            <a:pPr indent="0">
              <a:spcBef>
                <a:spcPts val="1417"/>
              </a:spcBef>
              <a:buNone/>
            </a:pPr>
            <a:endParaRPr b="0" lang="pl-PL" sz="3200" spc="-1" strike="noStrike">
              <a:solidFill>
                <a:srgbClr val="000000"/>
              </a:solidFill>
              <a:latin typeface="Arial"/>
            </a:endParaRPr>
          </a:p>
        </p:txBody>
      </p:sp>
      <p:sp>
        <p:nvSpPr>
          <p:cNvPr id="7" name="PlaceHolder 6"/>
          <p:cNvSpPr>
            <a:spLocks noGrp="1"/>
          </p:cNvSpPr>
          <p:nvPr>
            <p:ph type="ftr" idx="7"/>
          </p:nvPr>
        </p:nvSpPr>
        <p:spPr/>
        <p:txBody>
          <a:bodyPr/>
          <a:p>
            <a:r>
              <a:t>Footer</a:t>
            </a:r>
          </a:p>
        </p:txBody>
      </p:sp>
      <p:sp>
        <p:nvSpPr>
          <p:cNvPr id="8" name="PlaceHolder 7"/>
          <p:cNvSpPr>
            <a:spLocks noGrp="1"/>
          </p:cNvSpPr>
          <p:nvPr>
            <p:ph type="sldNum" idx="8"/>
          </p:nvPr>
        </p:nvSpPr>
        <p:spPr/>
        <p:txBody>
          <a:bodyPr/>
          <a:p>
            <a:fld id="{ED7BCA69-EA60-48E5-B20C-F9D67CBED618}" type="slidenum">
              <a:t>&lt;#&gt;</a:t>
            </a:fld>
          </a:p>
        </p:txBody>
      </p:sp>
      <p:sp>
        <p:nvSpPr>
          <p:cNvPr id="9" name="PlaceHolder 8"/>
          <p:cNvSpPr>
            <a:spLocks noGrp="1"/>
          </p:cNvSpPr>
          <p:nvPr>
            <p:ph type="dt" idx="9"/>
          </p:nvPr>
        </p:nvSpPr>
        <p:spPr/>
        <p:txBody>
          <a:bodyPr/>
          <a:p>
            <a:r>
              <a:rPr lang="pl-PL"/>
              <a:t/>
            </a:r>
          </a:p>
        </p:txBody>
      </p:sp>
    </p:spTree>
  </p:cSld>
</p:sldLayout>
</file>

<file path=ppt/slideLayouts/slideLayout3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116"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pl-PL" sz="4400" spc="-1" strike="noStrike">
              <a:solidFill>
                <a:srgbClr val="000000"/>
              </a:solidFill>
              <a:latin typeface="Arial"/>
            </a:endParaRPr>
          </a:p>
        </p:txBody>
      </p:sp>
      <p:sp>
        <p:nvSpPr>
          <p:cNvPr id="117" name="PlaceHolder 2"/>
          <p:cNvSpPr>
            <a:spLocks noGrp="1"/>
          </p:cNvSpPr>
          <p:nvPr>
            <p:ph/>
          </p:nvPr>
        </p:nvSpPr>
        <p:spPr>
          <a:xfrm>
            <a:off x="609480" y="1604520"/>
            <a:ext cx="3533040" cy="1896840"/>
          </a:xfrm>
          <a:prstGeom prst="rect">
            <a:avLst/>
          </a:prstGeom>
          <a:noFill/>
          <a:ln w="0">
            <a:noFill/>
          </a:ln>
        </p:spPr>
        <p:txBody>
          <a:bodyPr lIns="0" rIns="0" tIns="0" bIns="0" anchor="t">
            <a:normAutofit/>
          </a:bodyPr>
          <a:p>
            <a:pPr indent="0">
              <a:spcBef>
                <a:spcPts val="1417"/>
              </a:spcBef>
              <a:buNone/>
            </a:pPr>
            <a:endParaRPr b="0" lang="pl-PL" sz="3200" spc="-1" strike="noStrike">
              <a:solidFill>
                <a:srgbClr val="000000"/>
              </a:solidFill>
              <a:latin typeface="Arial"/>
            </a:endParaRPr>
          </a:p>
        </p:txBody>
      </p:sp>
      <p:sp>
        <p:nvSpPr>
          <p:cNvPr id="118" name="PlaceHolder 3"/>
          <p:cNvSpPr>
            <a:spLocks noGrp="1"/>
          </p:cNvSpPr>
          <p:nvPr>
            <p:ph/>
          </p:nvPr>
        </p:nvSpPr>
        <p:spPr>
          <a:xfrm>
            <a:off x="4319640" y="1604520"/>
            <a:ext cx="3533040" cy="1896840"/>
          </a:xfrm>
          <a:prstGeom prst="rect">
            <a:avLst/>
          </a:prstGeom>
          <a:noFill/>
          <a:ln w="0">
            <a:noFill/>
          </a:ln>
        </p:spPr>
        <p:txBody>
          <a:bodyPr lIns="0" rIns="0" tIns="0" bIns="0" anchor="t">
            <a:normAutofit/>
          </a:bodyPr>
          <a:p>
            <a:pPr indent="0">
              <a:spcBef>
                <a:spcPts val="1417"/>
              </a:spcBef>
              <a:buNone/>
            </a:pPr>
            <a:endParaRPr b="0" lang="pl-PL" sz="3200" spc="-1" strike="noStrike">
              <a:solidFill>
                <a:srgbClr val="000000"/>
              </a:solidFill>
              <a:latin typeface="Arial"/>
            </a:endParaRPr>
          </a:p>
        </p:txBody>
      </p:sp>
      <p:sp>
        <p:nvSpPr>
          <p:cNvPr id="119" name="PlaceHolder 4"/>
          <p:cNvSpPr>
            <a:spLocks noGrp="1"/>
          </p:cNvSpPr>
          <p:nvPr>
            <p:ph/>
          </p:nvPr>
        </p:nvSpPr>
        <p:spPr>
          <a:xfrm>
            <a:off x="8029800" y="1604520"/>
            <a:ext cx="3533040" cy="1896840"/>
          </a:xfrm>
          <a:prstGeom prst="rect">
            <a:avLst/>
          </a:prstGeom>
          <a:noFill/>
          <a:ln w="0">
            <a:noFill/>
          </a:ln>
        </p:spPr>
        <p:txBody>
          <a:bodyPr lIns="0" rIns="0" tIns="0" bIns="0" anchor="t">
            <a:normAutofit/>
          </a:bodyPr>
          <a:p>
            <a:pPr indent="0">
              <a:spcBef>
                <a:spcPts val="1417"/>
              </a:spcBef>
              <a:buNone/>
            </a:pPr>
            <a:endParaRPr b="0" lang="pl-PL" sz="3200" spc="-1" strike="noStrike">
              <a:solidFill>
                <a:srgbClr val="000000"/>
              </a:solidFill>
              <a:latin typeface="Arial"/>
            </a:endParaRPr>
          </a:p>
        </p:txBody>
      </p:sp>
      <p:sp>
        <p:nvSpPr>
          <p:cNvPr id="120" name="PlaceHolder 5"/>
          <p:cNvSpPr>
            <a:spLocks noGrp="1"/>
          </p:cNvSpPr>
          <p:nvPr>
            <p:ph/>
          </p:nvPr>
        </p:nvSpPr>
        <p:spPr>
          <a:xfrm>
            <a:off x="609480" y="3682080"/>
            <a:ext cx="3533040" cy="1896840"/>
          </a:xfrm>
          <a:prstGeom prst="rect">
            <a:avLst/>
          </a:prstGeom>
          <a:noFill/>
          <a:ln w="0">
            <a:noFill/>
          </a:ln>
        </p:spPr>
        <p:txBody>
          <a:bodyPr lIns="0" rIns="0" tIns="0" bIns="0" anchor="t">
            <a:normAutofit/>
          </a:bodyPr>
          <a:p>
            <a:pPr indent="0">
              <a:spcBef>
                <a:spcPts val="1417"/>
              </a:spcBef>
              <a:buNone/>
            </a:pPr>
            <a:endParaRPr b="0" lang="pl-PL" sz="3200" spc="-1" strike="noStrike">
              <a:solidFill>
                <a:srgbClr val="000000"/>
              </a:solidFill>
              <a:latin typeface="Arial"/>
            </a:endParaRPr>
          </a:p>
        </p:txBody>
      </p:sp>
      <p:sp>
        <p:nvSpPr>
          <p:cNvPr id="121" name="PlaceHolder 6"/>
          <p:cNvSpPr>
            <a:spLocks noGrp="1"/>
          </p:cNvSpPr>
          <p:nvPr>
            <p:ph/>
          </p:nvPr>
        </p:nvSpPr>
        <p:spPr>
          <a:xfrm>
            <a:off x="4319640" y="3682080"/>
            <a:ext cx="3533040" cy="1896840"/>
          </a:xfrm>
          <a:prstGeom prst="rect">
            <a:avLst/>
          </a:prstGeom>
          <a:noFill/>
          <a:ln w="0">
            <a:noFill/>
          </a:ln>
        </p:spPr>
        <p:txBody>
          <a:bodyPr lIns="0" rIns="0" tIns="0" bIns="0" anchor="t">
            <a:normAutofit/>
          </a:bodyPr>
          <a:p>
            <a:pPr indent="0">
              <a:spcBef>
                <a:spcPts val="1417"/>
              </a:spcBef>
              <a:buNone/>
            </a:pPr>
            <a:endParaRPr b="0" lang="pl-PL" sz="3200" spc="-1" strike="noStrike">
              <a:solidFill>
                <a:srgbClr val="000000"/>
              </a:solidFill>
              <a:latin typeface="Arial"/>
            </a:endParaRPr>
          </a:p>
        </p:txBody>
      </p:sp>
      <p:sp>
        <p:nvSpPr>
          <p:cNvPr id="122" name="PlaceHolder 7"/>
          <p:cNvSpPr>
            <a:spLocks noGrp="1"/>
          </p:cNvSpPr>
          <p:nvPr>
            <p:ph/>
          </p:nvPr>
        </p:nvSpPr>
        <p:spPr>
          <a:xfrm>
            <a:off x="8029800" y="3682080"/>
            <a:ext cx="3533040" cy="1896840"/>
          </a:xfrm>
          <a:prstGeom prst="rect">
            <a:avLst/>
          </a:prstGeom>
          <a:noFill/>
          <a:ln w="0">
            <a:noFill/>
          </a:ln>
        </p:spPr>
        <p:txBody>
          <a:bodyPr lIns="0" rIns="0" tIns="0" bIns="0" anchor="t">
            <a:normAutofit/>
          </a:bodyPr>
          <a:p>
            <a:pPr indent="0">
              <a:spcBef>
                <a:spcPts val="1417"/>
              </a:spcBef>
              <a:buNone/>
            </a:pPr>
            <a:endParaRPr b="0" lang="pl-PL" sz="3200" spc="-1" strike="noStrike">
              <a:solidFill>
                <a:srgbClr val="000000"/>
              </a:solidFill>
              <a:latin typeface="Arial"/>
            </a:endParaRPr>
          </a:p>
        </p:txBody>
      </p:sp>
      <p:sp>
        <p:nvSpPr>
          <p:cNvPr id="9" name="PlaceHolder 8"/>
          <p:cNvSpPr>
            <a:spLocks noGrp="1"/>
          </p:cNvSpPr>
          <p:nvPr>
            <p:ph type="ftr" idx="7"/>
          </p:nvPr>
        </p:nvSpPr>
        <p:spPr/>
        <p:txBody>
          <a:bodyPr/>
          <a:p>
            <a:r>
              <a:t>Footer</a:t>
            </a:r>
          </a:p>
        </p:txBody>
      </p:sp>
      <p:sp>
        <p:nvSpPr>
          <p:cNvPr id="10" name="PlaceHolder 9"/>
          <p:cNvSpPr>
            <a:spLocks noGrp="1"/>
          </p:cNvSpPr>
          <p:nvPr>
            <p:ph type="sldNum" idx="8"/>
          </p:nvPr>
        </p:nvSpPr>
        <p:spPr/>
        <p:txBody>
          <a:bodyPr/>
          <a:p>
            <a:fld id="{DBCEB315-C29E-4595-BA18-029912BA522D}" type="slidenum">
              <a:t>&lt;#&gt;</a:t>
            </a:fld>
          </a:p>
        </p:txBody>
      </p:sp>
      <p:sp>
        <p:nvSpPr>
          <p:cNvPr id="11" name="PlaceHolder 10"/>
          <p:cNvSpPr>
            <a:spLocks noGrp="1"/>
          </p:cNvSpPr>
          <p:nvPr>
            <p:ph type="dt" idx="9"/>
          </p:nvPr>
        </p:nvSpPr>
        <p:spPr/>
        <p:txBody>
          <a:bodyPr/>
          <a:p>
            <a:r>
              <a:rPr lang="pl-PL"/>
              <a:t/>
            </a:r>
          </a:p>
        </p:txBody>
      </p:sp>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
</Relationships>
</file>

<file path=ppt/slideMasters/_rels/slideMaster2.xml.rels><?xml version="1.0" encoding="UTF-8"?>
<Relationships xmlns="http://schemas.openxmlformats.org/package/2006/relationships"><Relationship Id="rId1" Type="http://schemas.openxmlformats.org/officeDocument/2006/relationships/theme" Target="../theme/theme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slideLayout" Target="../slideLayouts/slideLayout23.xml"/><Relationship Id="rId13" Type="http://schemas.openxmlformats.org/officeDocument/2006/relationships/slideLayout" Target="../slideLayouts/slideLayout24.xml"/>
</Relationships>
</file>

<file path=ppt/slideMasters/_rels/slideMaster3.xml.rels><?xml version="1.0" encoding="UTF-8"?>
<Relationships xmlns="http://schemas.openxmlformats.org/package/2006/relationships"><Relationship Id="rId1" Type="http://schemas.openxmlformats.org/officeDocument/2006/relationships/theme" Target="../theme/theme3.xml"/><Relationship Id="rId2" Type="http://schemas.openxmlformats.org/officeDocument/2006/relationships/slideLayout" Target="../slideLayouts/slideLayout25.xml"/><Relationship Id="rId3" Type="http://schemas.openxmlformats.org/officeDocument/2006/relationships/slideLayout" Target="../slideLayouts/slideLayout26.xml"/><Relationship Id="rId4" Type="http://schemas.openxmlformats.org/officeDocument/2006/relationships/slideLayout" Target="../slideLayouts/slideLayout27.xml"/><Relationship Id="rId5" Type="http://schemas.openxmlformats.org/officeDocument/2006/relationships/slideLayout" Target="../slideLayouts/slideLayout28.xml"/><Relationship Id="rId6" Type="http://schemas.openxmlformats.org/officeDocument/2006/relationships/slideLayout" Target="../slideLayouts/slideLayout29.xml"/><Relationship Id="rId7" Type="http://schemas.openxmlformats.org/officeDocument/2006/relationships/slideLayout" Target="../slideLayouts/slideLayout30.xml"/><Relationship Id="rId8" Type="http://schemas.openxmlformats.org/officeDocument/2006/relationships/slideLayout" Target="../slideLayouts/slideLayout31.xml"/><Relationship Id="rId9" Type="http://schemas.openxmlformats.org/officeDocument/2006/relationships/slideLayout" Target="../slideLayouts/slideLayout32.xml"/><Relationship Id="rId10" Type="http://schemas.openxmlformats.org/officeDocument/2006/relationships/slideLayout" Target="../slideLayouts/slideLayout33.xml"/><Relationship Id="rId11" Type="http://schemas.openxmlformats.org/officeDocument/2006/relationships/slideLayout" Target="../slideLayouts/slideLayout34.xml"/><Relationship Id="rId12" Type="http://schemas.openxmlformats.org/officeDocument/2006/relationships/slideLayout" Target="../slideLayouts/slideLayout35.xml"/><Relationship Id="rId13" Type="http://schemas.openxmlformats.org/officeDocument/2006/relationships/slideLayout" Target="../slideLayouts/slideLayout36.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0" name="PlaceHolder 1"/>
          <p:cNvSpPr>
            <a:spLocks noGrp="1"/>
          </p:cNvSpPr>
          <p:nvPr>
            <p:ph type="ftr" idx="1"/>
          </p:nvPr>
        </p:nvSpPr>
        <p:spPr>
          <a:xfrm>
            <a:off x="4038480" y="6356520"/>
            <a:ext cx="4113360" cy="363600"/>
          </a:xfrm>
          <a:prstGeom prst="rect">
            <a:avLst/>
          </a:prstGeom>
          <a:noFill/>
          <a:ln w="0">
            <a:noFill/>
          </a:ln>
        </p:spPr>
        <p:txBody>
          <a:bodyPr lIns="90000" rIns="90000" tIns="45000" bIns="45000" anchor="ctr">
            <a:noAutofit/>
          </a:bodyPr>
          <a:lstStyle>
            <a:lvl1pPr indent="0" algn="ctr">
              <a:lnSpc>
                <a:spcPct val="100000"/>
              </a:lnSpc>
              <a:buNone/>
              <a:tabLst>
                <a:tab algn="l" pos="0"/>
              </a:tabLst>
              <a:defRPr b="0" lang="pl-PL" sz="1400" spc="-1" strike="noStrike">
                <a:solidFill>
                  <a:srgbClr val="000000"/>
                </a:solidFill>
                <a:latin typeface="Times New Roman"/>
              </a:defRPr>
            </a:lvl1pPr>
          </a:lstStyle>
          <a:p>
            <a:pPr indent="0" algn="ctr">
              <a:lnSpc>
                <a:spcPct val="100000"/>
              </a:lnSpc>
              <a:buNone/>
              <a:tabLst>
                <a:tab algn="l" pos="0"/>
              </a:tabLst>
            </a:pPr>
            <a:r>
              <a:rPr b="0" lang="pl-PL" sz="1400" spc="-1" strike="noStrike">
                <a:solidFill>
                  <a:srgbClr val="000000"/>
                </a:solidFill>
                <a:latin typeface="Times New Roman"/>
              </a:rPr>
              <a:t>&lt;stopka&gt;</a:t>
            </a:r>
            <a:endParaRPr b="0" lang="pl-PL" sz="1400" spc="-1" strike="noStrike">
              <a:solidFill>
                <a:srgbClr val="000000"/>
              </a:solidFill>
              <a:latin typeface="Times New Roman"/>
            </a:endParaRPr>
          </a:p>
        </p:txBody>
      </p:sp>
      <p:sp>
        <p:nvSpPr>
          <p:cNvPr id="1" name="PlaceHolder 2"/>
          <p:cNvSpPr>
            <a:spLocks noGrp="1"/>
          </p:cNvSpPr>
          <p:nvPr>
            <p:ph type="sldNum" idx="2"/>
          </p:nvPr>
        </p:nvSpPr>
        <p:spPr>
          <a:xfrm>
            <a:off x="8610480" y="6356520"/>
            <a:ext cx="2741760" cy="363600"/>
          </a:xfrm>
          <a:prstGeom prst="rect">
            <a:avLst/>
          </a:prstGeom>
          <a:noFill/>
          <a:ln w="0">
            <a:noFill/>
          </a:ln>
        </p:spPr>
        <p:txBody>
          <a:bodyPr lIns="90000" rIns="90000" tIns="45000" bIns="45000" anchor="ctr">
            <a:noAutofit/>
          </a:bodyPr>
          <a:lstStyle>
            <a:lvl1pPr indent="0" algn="r">
              <a:lnSpc>
                <a:spcPct val="100000"/>
              </a:lnSpc>
              <a:buNone/>
              <a:tabLst>
                <a:tab algn="l" pos="0"/>
              </a:tabLst>
              <a:defRPr b="0" lang="en-US" sz="1200" spc="-1" strike="noStrike">
                <a:solidFill>
                  <a:srgbClr val="8b8b8b"/>
                </a:solidFill>
                <a:latin typeface="Calibri"/>
              </a:defRPr>
            </a:lvl1pPr>
          </a:lstStyle>
          <a:p>
            <a:pPr indent="0" algn="r">
              <a:lnSpc>
                <a:spcPct val="100000"/>
              </a:lnSpc>
              <a:buNone/>
              <a:tabLst>
                <a:tab algn="l" pos="0"/>
              </a:tabLst>
            </a:pPr>
            <a:fld id="{F6156ED9-9FCE-49F8-8BAF-1B9A2675FA5C}" type="slidenum">
              <a:rPr b="0" lang="en-US" sz="1200" spc="-1" strike="noStrike">
                <a:solidFill>
                  <a:srgbClr val="8b8b8b"/>
                </a:solidFill>
                <a:latin typeface="Calibri"/>
              </a:rPr>
              <a:t>&lt;numer&gt;</a:t>
            </a:fld>
            <a:endParaRPr b="0" lang="pl-PL" sz="1200" spc="-1" strike="noStrike">
              <a:solidFill>
                <a:srgbClr val="000000"/>
              </a:solidFill>
              <a:latin typeface="Times New Roman"/>
            </a:endParaRPr>
          </a:p>
        </p:txBody>
      </p:sp>
      <p:sp>
        <p:nvSpPr>
          <p:cNvPr id="2" name="PlaceHolder 3"/>
          <p:cNvSpPr>
            <a:spLocks noGrp="1"/>
          </p:cNvSpPr>
          <p:nvPr>
            <p:ph type="dt" idx="3"/>
          </p:nvPr>
        </p:nvSpPr>
        <p:spPr>
          <a:xfrm>
            <a:off x="838080" y="6356520"/>
            <a:ext cx="2741760" cy="363600"/>
          </a:xfrm>
          <a:prstGeom prst="rect">
            <a:avLst/>
          </a:prstGeom>
          <a:noFill/>
          <a:ln w="0">
            <a:noFill/>
          </a:ln>
        </p:spPr>
        <p:txBody>
          <a:bodyPr lIns="90000" rIns="90000" tIns="45000" bIns="45000" anchor="ctr">
            <a:noAutofit/>
          </a:bodyPr>
          <a:lstStyle>
            <a:lvl1pPr indent="0">
              <a:buNone/>
              <a:defRPr b="0" lang="pl-PL" sz="1400" spc="-1" strike="noStrike">
                <a:solidFill>
                  <a:srgbClr val="000000"/>
                </a:solidFill>
                <a:latin typeface="Times New Roman"/>
              </a:defRPr>
            </a:lvl1pPr>
          </a:lstStyle>
          <a:p>
            <a:pPr indent="0">
              <a:buNone/>
            </a:pPr>
            <a:r>
              <a:rPr b="0" lang="pl-PL" sz="1400" spc="-1" strike="noStrike">
                <a:solidFill>
                  <a:srgbClr val="000000"/>
                </a:solidFill>
                <a:latin typeface="Times New Roman"/>
              </a:rPr>
              <a:t>&lt;data/godzina&gt;</a:t>
            </a:r>
            <a:endParaRPr b="0" lang="pl-PL" sz="1400" spc="-1" strike="noStrike">
              <a:solidFill>
                <a:srgbClr val="000000"/>
              </a:solidFill>
              <a:latin typeface="Times New Roman"/>
            </a:endParaRPr>
          </a:p>
        </p:txBody>
      </p:sp>
      <p:sp>
        <p:nvSpPr>
          <p:cNvPr id="3" name="PlaceHolder 4"/>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r>
              <a:rPr b="0" lang="pl-PL" sz="4400" spc="-1" strike="noStrike">
                <a:solidFill>
                  <a:srgbClr val="000000"/>
                </a:solidFill>
                <a:latin typeface="Arial"/>
              </a:rPr>
              <a:t>Kliknij, aby edytować format tekstu tytułu</a:t>
            </a:r>
            <a:endParaRPr b="0" lang="pl-PL" sz="4400" spc="-1" strike="noStrike">
              <a:solidFill>
                <a:srgbClr val="000000"/>
              </a:solidFill>
              <a:latin typeface="Arial"/>
            </a:endParaRPr>
          </a:p>
        </p:txBody>
      </p:sp>
      <p:sp>
        <p:nvSpPr>
          <p:cNvPr id="4" name="PlaceHolder 5"/>
          <p:cNvSpPr>
            <a:spLocks noGrp="1"/>
          </p:cNvSpPr>
          <p:nvPr>
            <p:ph type="body"/>
          </p:nvPr>
        </p:nvSpPr>
        <p:spPr>
          <a:xfrm>
            <a:off x="609480" y="1604520"/>
            <a:ext cx="10972440" cy="397728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pl-PL" sz="3200" spc="-1" strike="noStrike">
                <a:solidFill>
                  <a:srgbClr val="000000"/>
                </a:solidFill>
                <a:latin typeface="Arial"/>
              </a:rPr>
              <a:t>Kliknij, aby edytować format tekstu konspektu</a:t>
            </a:r>
            <a:endParaRPr b="0" lang="pl-PL" sz="32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pl-PL" sz="2800" spc="-1" strike="noStrike">
                <a:solidFill>
                  <a:srgbClr val="000000"/>
                </a:solidFill>
                <a:latin typeface="Arial"/>
              </a:rPr>
              <a:t>Drugi poziom konspektu</a:t>
            </a:r>
            <a:endParaRPr b="0" lang="pl-PL" sz="2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pl-PL" sz="2400" spc="-1" strike="noStrike">
                <a:solidFill>
                  <a:srgbClr val="000000"/>
                </a:solidFill>
                <a:latin typeface="Arial"/>
              </a:rPr>
              <a:t>Trzeci poziom konspektu</a:t>
            </a:r>
            <a:endParaRPr b="0" lang="pl-PL" sz="24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pl-PL" sz="2000" spc="-1" strike="noStrike">
                <a:solidFill>
                  <a:srgbClr val="000000"/>
                </a:solidFill>
                <a:latin typeface="Arial"/>
              </a:rPr>
              <a:t>Czwarty poziom konspektu</a:t>
            </a:r>
            <a:endParaRPr b="0" lang="pl-PL" sz="20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pl-PL" sz="2000" spc="-1" strike="noStrike">
                <a:solidFill>
                  <a:srgbClr val="000000"/>
                </a:solidFill>
                <a:latin typeface="Arial"/>
              </a:rPr>
              <a:t>Piąty poziom konspektu</a:t>
            </a:r>
            <a:endParaRPr b="0" lang="pl-PL" sz="20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pl-PL" sz="2000" spc="-1" strike="noStrike">
                <a:solidFill>
                  <a:srgbClr val="000000"/>
                </a:solidFill>
                <a:latin typeface="Arial"/>
              </a:rPr>
              <a:t>Szósty poziom konspektu</a:t>
            </a:r>
            <a:endParaRPr b="0" lang="pl-PL" sz="20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pl-PL" sz="2000" spc="-1" strike="noStrike">
                <a:solidFill>
                  <a:srgbClr val="000000"/>
                </a:solidFill>
                <a:latin typeface="Arial"/>
              </a:rPr>
              <a:t>Siódmy poziom konspektu</a:t>
            </a:r>
            <a:endParaRPr b="0" lang="pl-PL" sz="2000" spc="-1" strike="noStrike">
              <a:solidFill>
                <a:srgbClr val="000000"/>
              </a:solidFill>
              <a:latin typeface="Arial"/>
            </a:endParaRPr>
          </a:p>
        </p:txBody>
      </p:sp>
    </p:spTree>
  </p:cSld>
  <p:clrMap bg1="lt1" bg2="lt2" tx1="dk1"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sldMaster>
</file>

<file path=ppt/slideMasters/slideMaster2.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41" name="PlaceHolder 1"/>
          <p:cNvSpPr>
            <a:spLocks noGrp="1"/>
          </p:cNvSpPr>
          <p:nvPr>
            <p:ph type="ftr" idx="4"/>
          </p:nvPr>
        </p:nvSpPr>
        <p:spPr>
          <a:xfrm>
            <a:off x="4038480" y="6356520"/>
            <a:ext cx="4113360" cy="363600"/>
          </a:xfrm>
          <a:prstGeom prst="rect">
            <a:avLst/>
          </a:prstGeom>
          <a:noFill/>
          <a:ln w="0">
            <a:noFill/>
          </a:ln>
        </p:spPr>
        <p:txBody>
          <a:bodyPr lIns="90000" rIns="90000" tIns="45000" bIns="45000" anchor="ctr">
            <a:noAutofit/>
          </a:bodyPr>
          <a:lstStyle>
            <a:lvl1pPr indent="0" algn="ctr">
              <a:lnSpc>
                <a:spcPct val="100000"/>
              </a:lnSpc>
              <a:buNone/>
              <a:tabLst>
                <a:tab algn="l" pos="0"/>
              </a:tabLst>
              <a:defRPr b="0" lang="pl-PL" sz="1400" spc="-1" strike="noStrike">
                <a:solidFill>
                  <a:srgbClr val="000000"/>
                </a:solidFill>
                <a:latin typeface="Times New Roman"/>
              </a:defRPr>
            </a:lvl1pPr>
          </a:lstStyle>
          <a:p>
            <a:pPr indent="0" algn="ctr">
              <a:lnSpc>
                <a:spcPct val="100000"/>
              </a:lnSpc>
              <a:buNone/>
              <a:tabLst>
                <a:tab algn="l" pos="0"/>
              </a:tabLst>
            </a:pPr>
            <a:r>
              <a:rPr b="0" lang="pl-PL" sz="1400" spc="-1" strike="noStrike">
                <a:solidFill>
                  <a:srgbClr val="000000"/>
                </a:solidFill>
                <a:latin typeface="Times New Roman"/>
              </a:rPr>
              <a:t>&lt;stopka&gt;</a:t>
            </a:r>
            <a:endParaRPr b="0" lang="pl-PL" sz="1400" spc="-1" strike="noStrike">
              <a:solidFill>
                <a:srgbClr val="000000"/>
              </a:solidFill>
              <a:latin typeface="Times New Roman"/>
            </a:endParaRPr>
          </a:p>
        </p:txBody>
      </p:sp>
      <p:sp>
        <p:nvSpPr>
          <p:cNvPr id="42" name="PlaceHolder 2"/>
          <p:cNvSpPr>
            <a:spLocks noGrp="1"/>
          </p:cNvSpPr>
          <p:nvPr>
            <p:ph type="sldNum" idx="5"/>
          </p:nvPr>
        </p:nvSpPr>
        <p:spPr>
          <a:xfrm>
            <a:off x="8610480" y="6356520"/>
            <a:ext cx="2741760" cy="363600"/>
          </a:xfrm>
          <a:prstGeom prst="rect">
            <a:avLst/>
          </a:prstGeom>
          <a:noFill/>
          <a:ln w="0">
            <a:noFill/>
          </a:ln>
        </p:spPr>
        <p:txBody>
          <a:bodyPr lIns="90000" rIns="90000" tIns="45000" bIns="45000" anchor="ctr">
            <a:noAutofit/>
          </a:bodyPr>
          <a:lstStyle>
            <a:lvl1pPr indent="0" algn="r">
              <a:lnSpc>
                <a:spcPct val="100000"/>
              </a:lnSpc>
              <a:buNone/>
              <a:tabLst>
                <a:tab algn="l" pos="0"/>
              </a:tabLst>
              <a:defRPr b="0" lang="en-US" sz="1200" spc="-1" strike="noStrike">
                <a:solidFill>
                  <a:srgbClr val="8b8b8b"/>
                </a:solidFill>
                <a:latin typeface="Calibri"/>
              </a:defRPr>
            </a:lvl1pPr>
          </a:lstStyle>
          <a:p>
            <a:pPr indent="0" algn="r">
              <a:lnSpc>
                <a:spcPct val="100000"/>
              </a:lnSpc>
              <a:buNone/>
              <a:tabLst>
                <a:tab algn="l" pos="0"/>
              </a:tabLst>
            </a:pPr>
            <a:fld id="{405A9951-B4C1-4528-B1B1-25FA09EA094B}" type="slidenum">
              <a:rPr b="0" lang="en-US" sz="1200" spc="-1" strike="noStrike">
                <a:solidFill>
                  <a:srgbClr val="8b8b8b"/>
                </a:solidFill>
                <a:latin typeface="Calibri"/>
              </a:rPr>
              <a:t>&lt;numer&gt;</a:t>
            </a:fld>
            <a:endParaRPr b="0" lang="pl-PL" sz="1200" spc="-1" strike="noStrike">
              <a:solidFill>
                <a:srgbClr val="000000"/>
              </a:solidFill>
              <a:latin typeface="Times New Roman"/>
            </a:endParaRPr>
          </a:p>
        </p:txBody>
      </p:sp>
      <p:sp>
        <p:nvSpPr>
          <p:cNvPr id="43" name="PlaceHolder 3"/>
          <p:cNvSpPr>
            <a:spLocks noGrp="1"/>
          </p:cNvSpPr>
          <p:nvPr>
            <p:ph type="dt" idx="6"/>
          </p:nvPr>
        </p:nvSpPr>
        <p:spPr>
          <a:xfrm>
            <a:off x="838080" y="6356520"/>
            <a:ext cx="2741760" cy="363600"/>
          </a:xfrm>
          <a:prstGeom prst="rect">
            <a:avLst/>
          </a:prstGeom>
          <a:noFill/>
          <a:ln w="0">
            <a:noFill/>
          </a:ln>
        </p:spPr>
        <p:txBody>
          <a:bodyPr lIns="90000" rIns="90000" tIns="45000" bIns="45000" anchor="ctr">
            <a:noAutofit/>
          </a:bodyPr>
          <a:lstStyle>
            <a:lvl1pPr indent="0">
              <a:buNone/>
              <a:defRPr b="0" lang="pl-PL" sz="1400" spc="-1" strike="noStrike">
                <a:solidFill>
                  <a:srgbClr val="000000"/>
                </a:solidFill>
                <a:latin typeface="Times New Roman"/>
              </a:defRPr>
            </a:lvl1pPr>
          </a:lstStyle>
          <a:p>
            <a:pPr indent="0">
              <a:buNone/>
            </a:pPr>
            <a:r>
              <a:rPr b="0" lang="pl-PL" sz="1400" spc="-1" strike="noStrike">
                <a:solidFill>
                  <a:srgbClr val="000000"/>
                </a:solidFill>
                <a:latin typeface="Times New Roman"/>
              </a:rPr>
              <a:t>&lt;data/godzina&gt;</a:t>
            </a:r>
            <a:endParaRPr b="0" lang="pl-PL" sz="1400" spc="-1" strike="noStrike">
              <a:solidFill>
                <a:srgbClr val="000000"/>
              </a:solidFill>
              <a:latin typeface="Times New Roman"/>
            </a:endParaRPr>
          </a:p>
        </p:txBody>
      </p:sp>
      <p:sp>
        <p:nvSpPr>
          <p:cNvPr id="44" name="PlaceHolder 4"/>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r>
              <a:rPr b="0" lang="pl-PL" sz="4400" spc="-1" strike="noStrike">
                <a:solidFill>
                  <a:srgbClr val="000000"/>
                </a:solidFill>
                <a:latin typeface="Arial"/>
              </a:rPr>
              <a:t>Kliknij, aby edytować format tekstu tytułu</a:t>
            </a:r>
            <a:endParaRPr b="0" lang="pl-PL" sz="4400" spc="-1" strike="noStrike">
              <a:solidFill>
                <a:srgbClr val="000000"/>
              </a:solidFill>
              <a:latin typeface="Arial"/>
            </a:endParaRPr>
          </a:p>
        </p:txBody>
      </p:sp>
      <p:sp>
        <p:nvSpPr>
          <p:cNvPr id="45" name="PlaceHolder 5"/>
          <p:cNvSpPr>
            <a:spLocks noGrp="1"/>
          </p:cNvSpPr>
          <p:nvPr>
            <p:ph type="body"/>
          </p:nvPr>
        </p:nvSpPr>
        <p:spPr>
          <a:xfrm>
            <a:off x="609480" y="1604520"/>
            <a:ext cx="10972440" cy="397728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pl-PL" sz="3200" spc="-1" strike="noStrike">
                <a:solidFill>
                  <a:srgbClr val="000000"/>
                </a:solidFill>
                <a:latin typeface="Arial"/>
              </a:rPr>
              <a:t>Kliknij, aby edytować format tekstu konspektu</a:t>
            </a:r>
            <a:endParaRPr b="0" lang="pl-PL" sz="32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pl-PL" sz="2800" spc="-1" strike="noStrike">
                <a:solidFill>
                  <a:srgbClr val="000000"/>
                </a:solidFill>
                <a:latin typeface="Arial"/>
              </a:rPr>
              <a:t>Drugi poziom konspektu</a:t>
            </a:r>
            <a:endParaRPr b="0" lang="pl-PL" sz="2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pl-PL" sz="2400" spc="-1" strike="noStrike">
                <a:solidFill>
                  <a:srgbClr val="000000"/>
                </a:solidFill>
                <a:latin typeface="Arial"/>
              </a:rPr>
              <a:t>Trzeci poziom konspektu</a:t>
            </a:r>
            <a:endParaRPr b="0" lang="pl-PL" sz="24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pl-PL" sz="2000" spc="-1" strike="noStrike">
                <a:solidFill>
                  <a:srgbClr val="000000"/>
                </a:solidFill>
                <a:latin typeface="Arial"/>
              </a:rPr>
              <a:t>Czwarty poziom konspektu</a:t>
            </a:r>
            <a:endParaRPr b="0" lang="pl-PL" sz="20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pl-PL" sz="2000" spc="-1" strike="noStrike">
                <a:solidFill>
                  <a:srgbClr val="000000"/>
                </a:solidFill>
                <a:latin typeface="Arial"/>
              </a:rPr>
              <a:t>Piąty poziom konspektu</a:t>
            </a:r>
            <a:endParaRPr b="0" lang="pl-PL" sz="20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pl-PL" sz="2000" spc="-1" strike="noStrike">
                <a:solidFill>
                  <a:srgbClr val="000000"/>
                </a:solidFill>
                <a:latin typeface="Arial"/>
              </a:rPr>
              <a:t>Szósty poziom konspektu</a:t>
            </a:r>
            <a:endParaRPr b="0" lang="pl-PL" sz="20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pl-PL" sz="2000" spc="-1" strike="noStrike">
                <a:solidFill>
                  <a:srgbClr val="000000"/>
                </a:solidFill>
                <a:latin typeface="Arial"/>
              </a:rPr>
              <a:t>Siódmy poziom konspektu</a:t>
            </a:r>
            <a:endParaRPr b="0" lang="pl-PL" sz="2000" spc="-1" strike="noStrike">
              <a:solidFill>
                <a:srgbClr val="000000"/>
              </a:solidFill>
              <a:latin typeface="Arial"/>
            </a:endParaRPr>
          </a:p>
        </p:txBody>
      </p:sp>
    </p:spTree>
  </p:cSld>
  <p:clrMap bg1="lt1" bg2="lt2" tx1="dk1" tx2="dk2" accent1="accent1" accent2="accent2" accent3="accent3" accent4="accent4" accent5="accent5" accent6="accent6" hlink="hlink" folHlink="folHlink"/>
  <p:sldLayoutIdLst>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sldMaster>
</file>

<file path=ppt/slideMasters/slideMaster3.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82" name="PlaceHolder 1"/>
          <p:cNvSpPr>
            <a:spLocks noGrp="1"/>
          </p:cNvSpPr>
          <p:nvPr>
            <p:ph type="ftr" idx="7"/>
          </p:nvPr>
        </p:nvSpPr>
        <p:spPr>
          <a:xfrm>
            <a:off x="4038480" y="6356520"/>
            <a:ext cx="4113360" cy="363600"/>
          </a:xfrm>
          <a:prstGeom prst="rect">
            <a:avLst/>
          </a:prstGeom>
          <a:noFill/>
          <a:ln w="0">
            <a:noFill/>
          </a:ln>
        </p:spPr>
        <p:txBody>
          <a:bodyPr lIns="90000" rIns="90000" tIns="45000" bIns="45000" anchor="ctr">
            <a:noAutofit/>
          </a:bodyPr>
          <a:lstStyle>
            <a:lvl1pPr indent="0" algn="ctr">
              <a:lnSpc>
                <a:spcPct val="100000"/>
              </a:lnSpc>
              <a:buNone/>
              <a:tabLst>
                <a:tab algn="l" pos="0"/>
              </a:tabLst>
              <a:defRPr b="0" lang="pl-PL" sz="1400" spc="-1" strike="noStrike">
                <a:solidFill>
                  <a:srgbClr val="000000"/>
                </a:solidFill>
                <a:latin typeface="Times New Roman"/>
              </a:defRPr>
            </a:lvl1pPr>
          </a:lstStyle>
          <a:p>
            <a:pPr indent="0" algn="ctr">
              <a:lnSpc>
                <a:spcPct val="100000"/>
              </a:lnSpc>
              <a:buNone/>
              <a:tabLst>
                <a:tab algn="l" pos="0"/>
              </a:tabLst>
            </a:pPr>
            <a:r>
              <a:rPr b="0" lang="pl-PL" sz="1400" spc="-1" strike="noStrike">
                <a:solidFill>
                  <a:srgbClr val="000000"/>
                </a:solidFill>
                <a:latin typeface="Times New Roman"/>
              </a:rPr>
              <a:t>&lt;stopka&gt;</a:t>
            </a:r>
            <a:endParaRPr b="0" lang="pl-PL" sz="1400" spc="-1" strike="noStrike">
              <a:solidFill>
                <a:srgbClr val="000000"/>
              </a:solidFill>
              <a:latin typeface="Times New Roman"/>
            </a:endParaRPr>
          </a:p>
        </p:txBody>
      </p:sp>
      <p:sp>
        <p:nvSpPr>
          <p:cNvPr id="83" name="PlaceHolder 2"/>
          <p:cNvSpPr>
            <a:spLocks noGrp="1"/>
          </p:cNvSpPr>
          <p:nvPr>
            <p:ph type="sldNum" idx="8"/>
          </p:nvPr>
        </p:nvSpPr>
        <p:spPr>
          <a:xfrm>
            <a:off x="8610480" y="6356520"/>
            <a:ext cx="2741760" cy="363600"/>
          </a:xfrm>
          <a:prstGeom prst="rect">
            <a:avLst/>
          </a:prstGeom>
          <a:noFill/>
          <a:ln w="0">
            <a:noFill/>
          </a:ln>
        </p:spPr>
        <p:txBody>
          <a:bodyPr lIns="90000" rIns="90000" tIns="45000" bIns="45000" anchor="ctr">
            <a:noAutofit/>
          </a:bodyPr>
          <a:lstStyle>
            <a:lvl1pPr indent="0" algn="r">
              <a:lnSpc>
                <a:spcPct val="100000"/>
              </a:lnSpc>
              <a:buNone/>
              <a:tabLst>
                <a:tab algn="l" pos="0"/>
              </a:tabLst>
              <a:defRPr b="0" lang="en-US" sz="1200" spc="-1" strike="noStrike">
                <a:solidFill>
                  <a:srgbClr val="8b8b8b"/>
                </a:solidFill>
                <a:latin typeface="Calibri"/>
              </a:defRPr>
            </a:lvl1pPr>
          </a:lstStyle>
          <a:p>
            <a:pPr indent="0" algn="r">
              <a:lnSpc>
                <a:spcPct val="100000"/>
              </a:lnSpc>
              <a:buNone/>
              <a:tabLst>
                <a:tab algn="l" pos="0"/>
              </a:tabLst>
            </a:pPr>
            <a:fld id="{88C9DE59-F4A3-4933-9260-F815EBB1B478}" type="slidenum">
              <a:rPr b="0" lang="en-US" sz="1200" spc="-1" strike="noStrike">
                <a:solidFill>
                  <a:srgbClr val="8b8b8b"/>
                </a:solidFill>
                <a:latin typeface="Calibri"/>
              </a:rPr>
              <a:t>&lt;numer&gt;</a:t>
            </a:fld>
            <a:endParaRPr b="0" lang="pl-PL" sz="1200" spc="-1" strike="noStrike">
              <a:solidFill>
                <a:srgbClr val="000000"/>
              </a:solidFill>
              <a:latin typeface="Times New Roman"/>
            </a:endParaRPr>
          </a:p>
        </p:txBody>
      </p:sp>
      <p:sp>
        <p:nvSpPr>
          <p:cNvPr id="84" name="PlaceHolder 3"/>
          <p:cNvSpPr>
            <a:spLocks noGrp="1"/>
          </p:cNvSpPr>
          <p:nvPr>
            <p:ph type="dt" idx="9"/>
          </p:nvPr>
        </p:nvSpPr>
        <p:spPr>
          <a:xfrm>
            <a:off x="838080" y="6356520"/>
            <a:ext cx="2741760" cy="363600"/>
          </a:xfrm>
          <a:prstGeom prst="rect">
            <a:avLst/>
          </a:prstGeom>
          <a:noFill/>
          <a:ln w="0">
            <a:noFill/>
          </a:ln>
        </p:spPr>
        <p:txBody>
          <a:bodyPr lIns="90000" rIns="90000" tIns="45000" bIns="45000" anchor="ctr">
            <a:noAutofit/>
          </a:bodyPr>
          <a:lstStyle>
            <a:lvl1pPr indent="0">
              <a:buNone/>
              <a:defRPr b="0" lang="pl-PL" sz="1400" spc="-1" strike="noStrike">
                <a:solidFill>
                  <a:srgbClr val="000000"/>
                </a:solidFill>
                <a:latin typeface="Times New Roman"/>
              </a:defRPr>
            </a:lvl1pPr>
          </a:lstStyle>
          <a:p>
            <a:pPr indent="0">
              <a:buNone/>
            </a:pPr>
            <a:r>
              <a:rPr b="0" lang="pl-PL" sz="1400" spc="-1" strike="noStrike">
                <a:solidFill>
                  <a:srgbClr val="000000"/>
                </a:solidFill>
                <a:latin typeface="Times New Roman"/>
              </a:rPr>
              <a:t>&lt;data/godzina&gt;</a:t>
            </a:r>
            <a:endParaRPr b="0" lang="pl-PL" sz="1400" spc="-1" strike="noStrike">
              <a:solidFill>
                <a:srgbClr val="000000"/>
              </a:solidFill>
              <a:latin typeface="Times New Roman"/>
            </a:endParaRPr>
          </a:p>
        </p:txBody>
      </p:sp>
      <p:sp>
        <p:nvSpPr>
          <p:cNvPr id="85" name="PlaceHolder 4"/>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r>
              <a:rPr b="0" lang="pl-PL" sz="4400" spc="-1" strike="noStrike">
                <a:solidFill>
                  <a:srgbClr val="000000"/>
                </a:solidFill>
                <a:latin typeface="Arial"/>
              </a:rPr>
              <a:t>Kliknij, aby edytować format tekstu tytułu</a:t>
            </a:r>
            <a:endParaRPr b="0" lang="pl-PL" sz="4400" spc="-1" strike="noStrike">
              <a:solidFill>
                <a:srgbClr val="000000"/>
              </a:solidFill>
              <a:latin typeface="Arial"/>
            </a:endParaRPr>
          </a:p>
        </p:txBody>
      </p:sp>
      <p:sp>
        <p:nvSpPr>
          <p:cNvPr id="86" name="PlaceHolder 5"/>
          <p:cNvSpPr>
            <a:spLocks noGrp="1"/>
          </p:cNvSpPr>
          <p:nvPr>
            <p:ph type="body"/>
          </p:nvPr>
        </p:nvSpPr>
        <p:spPr>
          <a:xfrm>
            <a:off x="609480" y="1604520"/>
            <a:ext cx="10972440" cy="397728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pl-PL" sz="3200" spc="-1" strike="noStrike">
                <a:solidFill>
                  <a:srgbClr val="000000"/>
                </a:solidFill>
                <a:latin typeface="Arial"/>
              </a:rPr>
              <a:t>Kliknij, aby edytować format tekstu konspektu</a:t>
            </a:r>
            <a:endParaRPr b="0" lang="pl-PL" sz="32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pl-PL" sz="2800" spc="-1" strike="noStrike">
                <a:solidFill>
                  <a:srgbClr val="000000"/>
                </a:solidFill>
                <a:latin typeface="Arial"/>
              </a:rPr>
              <a:t>Drugi poziom konspektu</a:t>
            </a:r>
            <a:endParaRPr b="0" lang="pl-PL" sz="2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pl-PL" sz="2400" spc="-1" strike="noStrike">
                <a:solidFill>
                  <a:srgbClr val="000000"/>
                </a:solidFill>
                <a:latin typeface="Arial"/>
              </a:rPr>
              <a:t>Trzeci poziom konspektu</a:t>
            </a:r>
            <a:endParaRPr b="0" lang="pl-PL" sz="24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pl-PL" sz="2000" spc="-1" strike="noStrike">
                <a:solidFill>
                  <a:srgbClr val="000000"/>
                </a:solidFill>
                <a:latin typeface="Arial"/>
              </a:rPr>
              <a:t>Czwarty poziom konspektu</a:t>
            </a:r>
            <a:endParaRPr b="0" lang="pl-PL" sz="20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pl-PL" sz="2000" spc="-1" strike="noStrike">
                <a:solidFill>
                  <a:srgbClr val="000000"/>
                </a:solidFill>
                <a:latin typeface="Arial"/>
              </a:rPr>
              <a:t>Piąty poziom konspektu</a:t>
            </a:r>
            <a:endParaRPr b="0" lang="pl-PL" sz="20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pl-PL" sz="2000" spc="-1" strike="noStrike">
                <a:solidFill>
                  <a:srgbClr val="000000"/>
                </a:solidFill>
                <a:latin typeface="Arial"/>
              </a:rPr>
              <a:t>Szósty poziom konspektu</a:t>
            </a:r>
            <a:endParaRPr b="0" lang="pl-PL" sz="20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pl-PL" sz="2000" spc="-1" strike="noStrike">
                <a:solidFill>
                  <a:srgbClr val="000000"/>
                </a:solidFill>
                <a:latin typeface="Arial"/>
              </a:rPr>
              <a:t>Siódmy poziom konspektu</a:t>
            </a:r>
            <a:endParaRPr b="0" lang="pl-PL" sz="2000" spc="-1" strike="noStrike">
              <a:solidFill>
                <a:srgbClr val="000000"/>
              </a:solidFill>
              <a:latin typeface="Arial"/>
            </a:endParaRPr>
          </a:p>
        </p:txBody>
      </p:sp>
    </p:spTree>
  </p:cSld>
  <p:clrMap bg1="lt1" bg2="lt2" tx1="dk1" tx2="dk2" accent1="accent1" accent2="accent2" accent3="accent3" accent4="accent4" accent5="accent5" accent6="accent6" hlink="hlink" folHlink="folHlink"/>
  <p:sldLayoutIdLst>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 id="2147483686" r:id="rId13"/>
  </p:sldLayoutIdLst>
</p:sldMaster>
</file>

<file path=ppt/slides/_rels/slide1.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slideLayout" Target="../slideLayouts/slideLayout1.xml"/>
</Relationships>
</file>

<file path=ppt/slides/_rels/slide2.xml.rels><?xml version="1.0" encoding="UTF-8"?>
<Relationships xmlns="http://schemas.openxmlformats.org/package/2006/relationships"><Relationship Id="rId1" Type="http://schemas.openxmlformats.org/officeDocument/2006/relationships/image" Target="../media/image2.png"/><Relationship Id="rId2" Type="http://schemas.openxmlformats.org/officeDocument/2006/relationships/slideLayout" Target="../slideLayouts/slideLayout13.xml"/>
</Relationships>
</file>

<file path=ppt/slides/_rels/slide3.xml.rels><?xml version="1.0" encoding="UTF-8"?>
<Relationships xmlns="http://schemas.openxmlformats.org/package/2006/relationships"><Relationship Id="rId1" Type="http://schemas.openxmlformats.org/officeDocument/2006/relationships/image" Target="../media/image2.png"/><Relationship Id="rId2" Type="http://schemas.openxmlformats.org/officeDocument/2006/relationships/slideLayout" Target="../slideLayouts/slideLayout13.xml"/>
</Relationships>
</file>

<file path=ppt/slides/_rels/slide4.xml.rels><?xml version="1.0" encoding="UTF-8"?>
<Relationships xmlns="http://schemas.openxmlformats.org/package/2006/relationships"><Relationship Id="rId1" Type="http://schemas.openxmlformats.org/officeDocument/2006/relationships/image" Target="../media/image2.png"/><Relationship Id="rId2" Type="http://schemas.openxmlformats.org/officeDocument/2006/relationships/slideLayout" Target="../slideLayouts/slideLayout13.xml"/>
</Relationships>
</file>

<file path=ppt/slides/_rels/slide5.xml.rels><?xml version="1.0" encoding="UTF-8"?>
<Relationships xmlns="http://schemas.openxmlformats.org/package/2006/relationships"><Relationship Id="rId1" Type="http://schemas.openxmlformats.org/officeDocument/2006/relationships/image" Target="../media/image2.png"/><Relationship Id="rId2" Type="http://schemas.openxmlformats.org/officeDocument/2006/relationships/slideLayout" Target="../slideLayouts/slideLayout13.xml"/>
</Relationships>
</file>

<file path=ppt/slides/_rels/slide6.xml.rels><?xml version="1.0" encoding="UTF-8"?>
<Relationships xmlns="http://schemas.openxmlformats.org/package/2006/relationships"><Relationship Id="rId1" Type="http://schemas.openxmlformats.org/officeDocument/2006/relationships/image" Target="../media/image2.png"/><Relationship Id="rId2" Type="http://schemas.openxmlformats.org/officeDocument/2006/relationships/slideLayout" Target="../slideLayouts/slideLayout13.xml"/>
</Relationships>
</file>

<file path=ppt/slides/_rels/slide7.xml.rels><?xml version="1.0" encoding="UTF-8"?>
<Relationships xmlns="http://schemas.openxmlformats.org/package/2006/relationships"><Relationship Id="rId1" Type="http://schemas.openxmlformats.org/officeDocument/2006/relationships/image" Target="../media/image2.png"/><Relationship Id="rId2" Type="http://schemas.openxmlformats.org/officeDocument/2006/relationships/slideLayout" Target="../slideLayouts/slideLayout13.xml"/>
</Relationships>
</file>

<file path=ppt/slides/_rels/slide8.xml.rels><?xml version="1.0" encoding="UTF-8"?>
<Relationships xmlns="http://schemas.openxmlformats.org/package/2006/relationships"><Relationship Id="rId1" Type="http://schemas.openxmlformats.org/officeDocument/2006/relationships/image" Target="../media/image3.png"/><Relationship Id="rId2" Type="http://schemas.openxmlformats.org/officeDocument/2006/relationships/slideLayout" Target="../slideLayouts/slideLayout25.xml"/>
</Relationships>
</file>

<file path=ppt/slides/_rels/slide9.xml.rels><?xml version="1.0" encoding="UTF-8"?>
<Relationships xmlns="http://schemas.openxmlformats.org/package/2006/relationships"><Relationship Id="rId1" Type="http://schemas.openxmlformats.org/officeDocument/2006/relationships/image" Target="../media/image4.png"/><Relationship Id="rId2" Type="http://schemas.openxmlformats.org/officeDocument/2006/relationships/slideLayout" Target="../slideLayouts/slideLayout13.xml"/>
</Relationships>
</file>

<file path=ppt/slides/_rels/slide10.xml.rels><?xml version="1.0" encoding="UTF-8"?>
<Relationships xmlns="http://schemas.openxmlformats.org/package/2006/relationships"><Relationship Id="rId1" Type="http://schemas.openxmlformats.org/officeDocument/2006/relationships/image" Target="../media/image4.png"/><Relationship Id="rId2" Type="http://schemas.openxmlformats.org/officeDocument/2006/relationships/slideLayout" Target="../slideLayouts/slideLayout13.xml"/>
</Relationships>
</file>

<file path=ppt/slides/_rels/slide11.xml.rels><?xml version="1.0" encoding="UTF-8"?>
<Relationships xmlns="http://schemas.openxmlformats.org/package/2006/relationships"><Relationship Id="rId1" Type="http://schemas.openxmlformats.org/officeDocument/2006/relationships/image" Target="../media/image4.png"/><Relationship Id="rId2" Type="http://schemas.openxmlformats.org/officeDocument/2006/relationships/slideLayout" Target="../slideLayouts/slideLayout13.xml"/>
</Relationships>
</file>

<file path=ppt/slides/_rels/slide12.xml.rels><?xml version="1.0" encoding="UTF-8"?>
<Relationships xmlns="http://schemas.openxmlformats.org/package/2006/relationships"><Relationship Id="rId1" Type="http://schemas.openxmlformats.org/officeDocument/2006/relationships/image" Target="../media/image3.png"/><Relationship Id="rId2" Type="http://schemas.openxmlformats.org/officeDocument/2006/relationships/slideLayout" Target="../slideLayouts/slideLayout25.xml"/>
</Relationships>
</file>

<file path=ppt/slides/_rels/slide13.xml.rels><?xml version="1.0" encoding="UTF-8"?>
<Relationships xmlns="http://schemas.openxmlformats.org/package/2006/relationships"><Relationship Id="rId1" Type="http://schemas.openxmlformats.org/officeDocument/2006/relationships/image" Target="../media/image2.png"/><Relationship Id="rId2" Type="http://schemas.openxmlformats.org/officeDocument/2006/relationships/slideLayout" Target="../slideLayouts/slideLayout13.xml"/>
</Relationships>
</file>

<file path=ppt/slides/_rels/slide14.xml.rels><?xml version="1.0" encoding="UTF-8"?>
<Relationships xmlns="http://schemas.openxmlformats.org/package/2006/relationships"><Relationship Id="rId1" Type="http://schemas.openxmlformats.org/officeDocument/2006/relationships/image" Target="../media/image2.png"/><Relationship Id="rId2" Type="http://schemas.openxmlformats.org/officeDocument/2006/relationships/slideLayout" Target="../slideLayouts/slideLayout13.xml"/>
</Relationships>
</file>

<file path=ppt/slides/_rels/slide15.xml.rels><?xml version="1.0" encoding="UTF-8"?>
<Relationships xmlns="http://schemas.openxmlformats.org/package/2006/relationships"><Relationship Id="rId1" Type="http://schemas.openxmlformats.org/officeDocument/2006/relationships/image" Target="../media/image2.png"/><Relationship Id="rId2" Type="http://schemas.openxmlformats.org/officeDocument/2006/relationships/slideLayout" Target="../slideLayouts/slideLayout13.xml"/>
</Relationships>
</file>

<file path=ppt/slides/_rels/slide16.xml.rels><?xml version="1.0" encoding="UTF-8"?>
<Relationships xmlns="http://schemas.openxmlformats.org/package/2006/relationships"><Relationship Id="rId1" Type="http://schemas.openxmlformats.org/officeDocument/2006/relationships/image" Target="../media/image2.png"/><Relationship Id="rId2" Type="http://schemas.openxmlformats.org/officeDocument/2006/relationships/slideLayout" Target="../slideLayouts/slideLayout13.xml"/>
</Relationships>
</file>

<file path=ppt/slides/_rels/slide17.xml.rels><?xml version="1.0" encoding="UTF-8"?>
<Relationships xmlns="http://schemas.openxmlformats.org/package/2006/relationships"><Relationship Id="rId1" Type="http://schemas.openxmlformats.org/officeDocument/2006/relationships/image" Target="../media/image3.png"/><Relationship Id="rId2" Type="http://schemas.openxmlformats.org/officeDocument/2006/relationships/slideLayout" Target="../slideLayouts/slideLayout25.xml"/>
</Relationships>
</file>

<file path=ppt/slides/_rels/slide18.xml.rels><?xml version="1.0" encoding="UTF-8"?>
<Relationships xmlns="http://schemas.openxmlformats.org/package/2006/relationships"><Relationship Id="rId1" Type="http://schemas.openxmlformats.org/officeDocument/2006/relationships/image" Target="../media/image4.png"/><Relationship Id="rId2" Type="http://schemas.openxmlformats.org/officeDocument/2006/relationships/slideLayout" Target="../slideLayouts/slideLayout13.xml"/>
</Relationships>
</file>

<file path=ppt/slides/_rels/slide19.xml.rels><?xml version="1.0" encoding="UTF-8"?>
<Relationships xmlns="http://schemas.openxmlformats.org/package/2006/relationships"><Relationship Id="rId1" Type="http://schemas.openxmlformats.org/officeDocument/2006/relationships/image" Target="../media/image4.png"/><Relationship Id="rId2" Type="http://schemas.openxmlformats.org/officeDocument/2006/relationships/slideLayout" Target="../slideLayouts/slideLayout13.xml"/>
</Relationships>
</file>

<file path=ppt/slides/_rels/slide20.xml.rels><?xml version="1.0" encoding="UTF-8"?>
<Relationships xmlns="http://schemas.openxmlformats.org/package/2006/relationships"><Relationship Id="rId1" Type="http://schemas.openxmlformats.org/officeDocument/2006/relationships/image" Target="../media/image4.png"/><Relationship Id="rId2" Type="http://schemas.openxmlformats.org/officeDocument/2006/relationships/slideLayout" Target="../slideLayouts/slideLayout13.xml"/>
</Relationships>
</file>

<file path=ppt/slides/_rels/slide21.xml.rels><?xml version="1.0" encoding="UTF-8"?>
<Relationships xmlns="http://schemas.openxmlformats.org/package/2006/relationships"><Relationship Id="rId1" Type="http://schemas.openxmlformats.org/officeDocument/2006/relationships/image" Target="../media/image3.png"/><Relationship Id="rId2" Type="http://schemas.openxmlformats.org/officeDocument/2006/relationships/slideLayout" Target="../slideLayouts/slideLayout25.xml"/>
</Relationships>
</file>

<file path=ppt/slides/_rels/slide22.xml.rels><?xml version="1.0" encoding="UTF-8"?>
<Relationships xmlns="http://schemas.openxmlformats.org/package/2006/relationships"><Relationship Id="rId1" Type="http://schemas.openxmlformats.org/officeDocument/2006/relationships/image" Target="../media/image2.png"/><Relationship Id="rId2" Type="http://schemas.openxmlformats.org/officeDocument/2006/relationships/slideLayout" Target="../slideLayouts/slideLayout13.xml"/>
</Relationships>
</file>

<file path=ppt/slides/_rels/slide23.xml.rels><?xml version="1.0" encoding="UTF-8"?>
<Relationships xmlns="http://schemas.openxmlformats.org/package/2006/relationships"><Relationship Id="rId1" Type="http://schemas.openxmlformats.org/officeDocument/2006/relationships/image" Target="../media/image2.png"/><Relationship Id="rId2" Type="http://schemas.openxmlformats.org/officeDocument/2006/relationships/slideLayout" Target="../slideLayouts/slideLayout13.xml"/>
</Relationships>
</file>

<file path=ppt/slides/_rels/slide24.xml.rels><?xml version="1.0" encoding="UTF-8"?>
<Relationships xmlns="http://schemas.openxmlformats.org/package/2006/relationships"><Relationship Id="rId1" Type="http://schemas.openxmlformats.org/officeDocument/2006/relationships/image" Target="../media/image2.png"/><Relationship Id="rId2" Type="http://schemas.openxmlformats.org/officeDocument/2006/relationships/slideLayout" Target="../slideLayouts/slideLayout13.xml"/>
</Relationships>
</file>

<file path=ppt/slides/_rels/slide25.xml.rels><?xml version="1.0" encoding="UTF-8"?>
<Relationships xmlns="http://schemas.openxmlformats.org/package/2006/relationships"><Relationship Id="rId1" Type="http://schemas.openxmlformats.org/officeDocument/2006/relationships/image" Target="../media/image5.png"/><Relationship Id="rId2" Type="http://schemas.openxmlformats.org/officeDocument/2006/relationships/slideLayout" Target="../slideLayouts/slideLayout13.xml"/>
</Relationships>
</file>

<file path=ppt/slides/_rels/slide26.xml.rels><?xml version="1.0" encoding="UTF-8"?>
<Relationships xmlns="http://schemas.openxmlformats.org/package/2006/relationships"><Relationship Id="rId1" Type="http://schemas.openxmlformats.org/officeDocument/2006/relationships/image" Target="../media/image5.png"/><Relationship Id="rId2" Type="http://schemas.openxmlformats.org/officeDocument/2006/relationships/slideLayout" Target="../slideLayouts/slideLayout13.xml"/>
</Relationships>
</file>

<file path=ppt/slides/_rels/slide27.xml.rels><?xml version="1.0" encoding="UTF-8"?>
<Relationships xmlns="http://schemas.openxmlformats.org/package/2006/relationships"><Relationship Id="rId1" Type="http://schemas.openxmlformats.org/officeDocument/2006/relationships/image" Target="../media/image3.png"/><Relationship Id="rId2" Type="http://schemas.openxmlformats.org/officeDocument/2006/relationships/slideLayout" Target="../slideLayouts/slideLayout25.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blipFill>
      </p:bgPr>
    </p:bg>
    <p:spTree>
      <p:nvGrpSpPr>
        <p:cNvPr id="1" name=""/>
        <p:cNvGrpSpPr/>
        <p:nvPr/>
      </p:nvGrpSpPr>
      <p:grpSpPr>
        <a:xfrm>
          <a:off x="0" y="0"/>
          <a:ext cx="0" cy="0"/>
          <a:chOff x="0" y="0"/>
          <a:chExt cx="0" cy="0"/>
        </a:xfrm>
      </p:grpSpPr>
      <p:sp>
        <p:nvSpPr>
          <p:cNvPr id="123" name="PlaceHolder 1"/>
          <p:cNvSpPr>
            <a:spLocks noGrp="1"/>
          </p:cNvSpPr>
          <p:nvPr>
            <p:ph type="title"/>
          </p:nvPr>
        </p:nvSpPr>
        <p:spPr>
          <a:xfrm>
            <a:off x="725040" y="1802160"/>
            <a:ext cx="5621040" cy="2386080"/>
          </a:xfrm>
          <a:prstGeom prst="rect">
            <a:avLst/>
          </a:prstGeom>
          <a:noFill/>
          <a:ln w="0">
            <a:noFill/>
          </a:ln>
        </p:spPr>
        <p:txBody>
          <a:bodyPr lIns="0" rIns="0" tIns="0" bIns="0" anchor="b">
            <a:noAutofit/>
          </a:bodyPr>
          <a:p>
            <a:pPr indent="0">
              <a:lnSpc>
                <a:spcPct val="90000"/>
              </a:lnSpc>
              <a:buNone/>
              <a:tabLst>
                <a:tab algn="l" pos="0"/>
              </a:tabLst>
            </a:pPr>
            <a:r>
              <a:rPr b="1" lang="en-US" sz="6600" spc="-1" strike="noStrike">
                <a:solidFill>
                  <a:srgbClr val="ba1f00"/>
                </a:solidFill>
                <a:latin typeface="Arial Rounded MT Bold"/>
                <a:ea typeface="Ayuthaya"/>
              </a:rPr>
              <a:t>ROZNIEĆ</a:t>
            </a:r>
            <a:r>
              <a:rPr b="1" lang="en-US" sz="6000" spc="-1" strike="noStrike">
                <a:solidFill>
                  <a:schemeClr val="accent4">
                    <a:lumMod val="75000"/>
                  </a:schemeClr>
                </a:solidFill>
                <a:latin typeface="Century Gothic"/>
                <a:ea typeface="Ayuthaya"/>
              </a:rPr>
              <a:t> </a:t>
            </a:r>
            <a:r>
              <a:rPr b="1" lang="en-US" sz="6000" spc="-1" strike="noStrike">
                <a:solidFill>
                  <a:srgbClr val="404040"/>
                </a:solidFill>
                <a:latin typeface="Avenir Book"/>
                <a:ea typeface="Ayuthaya"/>
              </a:rPr>
              <a:t>SWOJE MODLITWY</a:t>
            </a:r>
            <a:endParaRPr b="0" lang="pl-PL" sz="6000" spc="-1" strike="noStrike">
              <a:solidFill>
                <a:srgbClr val="000000"/>
              </a:solidFill>
              <a:latin typeface="Arial"/>
            </a:endParaRPr>
          </a:p>
        </p:txBody>
      </p:sp>
      <p:sp>
        <p:nvSpPr>
          <p:cNvPr id="124" name="PlaceHolder 2"/>
          <p:cNvSpPr>
            <a:spLocks noGrp="1"/>
          </p:cNvSpPr>
          <p:nvPr>
            <p:ph type="subTitle"/>
          </p:nvPr>
        </p:nvSpPr>
        <p:spPr>
          <a:xfrm>
            <a:off x="725040" y="4189680"/>
            <a:ext cx="5621040" cy="1654200"/>
          </a:xfrm>
          <a:prstGeom prst="rect">
            <a:avLst/>
          </a:prstGeom>
          <a:noFill/>
          <a:ln w="0">
            <a:noFill/>
          </a:ln>
        </p:spPr>
        <p:txBody>
          <a:bodyPr lIns="0" rIns="0" tIns="0" bIns="0" anchor="t">
            <a:normAutofit/>
          </a:bodyPr>
          <a:p>
            <a:pPr indent="0">
              <a:lnSpc>
                <a:spcPct val="90000"/>
              </a:lnSpc>
              <a:spcBef>
                <a:spcPts val="1001"/>
              </a:spcBef>
              <a:buNone/>
              <a:tabLst>
                <a:tab algn="l" pos="0"/>
              </a:tabLst>
            </a:pPr>
            <a:r>
              <a:rPr b="0" lang="en-US" sz="1800" spc="-1" strike="noStrike">
                <a:solidFill>
                  <a:srgbClr val="404040"/>
                </a:solidFill>
                <a:latin typeface="Avenir Book"/>
              </a:rPr>
              <a:t>Autor kazania: dr Linda Mei Lin Koh</a:t>
            </a:r>
            <a:endParaRPr b="0" lang="pl-PL" sz="1800" spc="-1" strike="noStrike">
              <a:solidFill>
                <a:srgbClr val="000000"/>
              </a:solidFill>
              <a:latin typeface="Arial"/>
            </a:endParaRPr>
          </a:p>
        </p:txBody>
      </p:sp>
      <p:sp>
        <p:nvSpPr>
          <p:cNvPr id="125" name="TextBox 3"/>
          <p:cNvSpPr/>
          <p:nvPr/>
        </p:nvSpPr>
        <p:spPr>
          <a:xfrm>
            <a:off x="818280" y="6165720"/>
            <a:ext cx="5283360" cy="576360"/>
          </a:xfrm>
          <a:prstGeom prst="rect">
            <a:avLst/>
          </a:prstGeom>
          <a:noFill/>
          <a:ln w="0">
            <a:noFill/>
          </a:ln>
        </p:spPr>
        <p:style>
          <a:lnRef idx="0"/>
          <a:fillRef idx="0"/>
          <a:effectRef idx="0"/>
          <a:fontRef idx="minor"/>
        </p:style>
        <p:txBody>
          <a:bodyPr wrap="none" lIns="90000" rIns="90000" tIns="45000" bIns="45000" anchor="t">
            <a:spAutoFit/>
          </a:bodyPr>
          <a:p>
            <a:pPr>
              <a:lnSpc>
                <a:spcPct val="100000"/>
              </a:lnSpc>
            </a:pPr>
            <a:r>
              <a:rPr b="0" lang="en-US" sz="1600" spc="-1" strike="noStrike">
                <a:solidFill>
                  <a:srgbClr val="000000"/>
                </a:solidFill>
                <a:latin typeface="Avenir Book"/>
                <a:ea typeface="DejaVu Sans"/>
              </a:rPr>
              <a:t>MIĘDZYNARODOWY DZIEŃ MODLITWY KOBIET 2024</a:t>
            </a:r>
            <a:endParaRPr b="0" lang="pl-PL" sz="1600" spc="-1" strike="noStrike">
              <a:solidFill>
                <a:srgbClr val="000000"/>
              </a:solidFill>
              <a:latin typeface="Arial"/>
            </a:endParaRPr>
          </a:p>
          <a:p>
            <a:pPr>
              <a:lnSpc>
                <a:spcPct val="100000"/>
              </a:lnSpc>
            </a:pPr>
            <a:r>
              <a:rPr b="0" lang="en-US" sz="1600" spc="-1" strike="noStrike">
                <a:solidFill>
                  <a:srgbClr val="000000"/>
                </a:solidFill>
                <a:latin typeface="Avenir Book"/>
                <a:ea typeface="DejaVu Sans"/>
              </a:rPr>
              <a:t>Sekretariat Misji Kobiet, Generalna Konferencja</a:t>
            </a:r>
            <a:endParaRPr b="0" lang="pl-PL" sz="16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blipFill>
      </p:bgPr>
    </p:bg>
    <p:spTree>
      <p:nvGrpSpPr>
        <p:cNvPr id="1" name=""/>
        <p:cNvGrpSpPr/>
        <p:nvPr/>
      </p:nvGrpSpPr>
      <p:grpSpPr>
        <a:xfrm>
          <a:off x="0" y="0"/>
          <a:ext cx="0" cy="0"/>
          <a:chOff x="0" y="0"/>
          <a:chExt cx="0" cy="0"/>
        </a:xfrm>
      </p:grpSpPr>
      <p:sp>
        <p:nvSpPr>
          <p:cNvPr id="126" name="PlaceHolder 1"/>
          <p:cNvSpPr>
            <a:spLocks noGrp="1"/>
          </p:cNvSpPr>
          <p:nvPr>
            <p:ph type="title"/>
          </p:nvPr>
        </p:nvSpPr>
        <p:spPr>
          <a:xfrm>
            <a:off x="838080" y="365040"/>
            <a:ext cx="9268200" cy="1324080"/>
          </a:xfrm>
          <a:prstGeom prst="rect">
            <a:avLst/>
          </a:prstGeom>
          <a:noFill/>
          <a:ln w="0">
            <a:noFill/>
          </a:ln>
        </p:spPr>
        <p:txBody>
          <a:bodyPr lIns="90000" rIns="90000" tIns="45000" bIns="45000" anchor="ctr">
            <a:noAutofit/>
          </a:bodyPr>
          <a:p>
            <a:pPr indent="0">
              <a:lnSpc>
                <a:spcPct val="90000"/>
              </a:lnSpc>
              <a:buNone/>
              <a:tabLst>
                <a:tab algn="l" pos="0"/>
              </a:tabLst>
            </a:pPr>
            <a:r>
              <a:rPr b="1" lang="en-US" sz="4400" spc="-1" strike="noStrike">
                <a:solidFill>
                  <a:srgbClr val="404040"/>
                </a:solidFill>
                <a:latin typeface="Avenir Light"/>
              </a:rPr>
              <a:t>2 List Piotra 1,3-4</a:t>
            </a:r>
            <a:endParaRPr b="0" lang="pl-PL" sz="4400" spc="-1" strike="noStrike">
              <a:solidFill>
                <a:srgbClr val="000000"/>
              </a:solidFill>
              <a:latin typeface="Arial"/>
            </a:endParaRPr>
          </a:p>
        </p:txBody>
      </p:sp>
      <p:sp>
        <p:nvSpPr>
          <p:cNvPr id="127" name="PlaceHolder 2"/>
          <p:cNvSpPr>
            <a:spLocks noGrp="1"/>
          </p:cNvSpPr>
          <p:nvPr>
            <p:ph/>
          </p:nvPr>
        </p:nvSpPr>
        <p:spPr>
          <a:xfrm>
            <a:off x="838080" y="1541520"/>
            <a:ext cx="7365240" cy="4116600"/>
          </a:xfrm>
          <a:prstGeom prst="rect">
            <a:avLst/>
          </a:prstGeom>
          <a:noFill/>
          <a:ln w="0">
            <a:noFill/>
          </a:ln>
        </p:spPr>
        <p:txBody>
          <a:bodyPr lIns="90000" rIns="90000" tIns="45000" bIns="45000" anchor="t">
            <a:normAutofit fontScale="91000"/>
          </a:bodyPr>
          <a:p>
            <a:pPr indent="0">
              <a:lnSpc>
                <a:spcPct val="90000"/>
              </a:lnSpc>
              <a:spcBef>
                <a:spcPts val="1001"/>
              </a:spcBef>
              <a:buNone/>
              <a:tabLst>
                <a:tab algn="l" pos="0"/>
              </a:tabLst>
            </a:pPr>
            <a:r>
              <a:rPr b="0" lang="en-US" sz="3200" spc="-1" strike="noStrike">
                <a:solidFill>
                  <a:srgbClr val="404040"/>
                </a:solidFill>
                <a:latin typeface="Avenir Book"/>
                <a:ea typeface="DengXian"/>
              </a:rPr>
              <a:t>“</a:t>
            </a:r>
            <a:r>
              <a:rPr b="0" lang="en-US" sz="3200" spc="-1" strike="noStrike">
                <a:solidFill>
                  <a:srgbClr val="404040"/>
                </a:solidFill>
                <a:latin typeface="Avenir Book"/>
                <a:ea typeface="DengXian"/>
              </a:rPr>
              <a:t>Jego Boska moc obdarzyła nas wszystkim, co jest potrzebne do życia i pobożności. Otrzymujemy to dzięki poznaniu Tego, który nas powołał w swojej własnej chwale i wspaniałości. Dzięki nim darowane nam zostały drogocenne, największe obietnice, abyście przez nie stali się uczestnikami Boskiej natury, jako ci, którzy nie ulegli zepsuciu, do którego na tym świecie doprowadzają żądze.”</a:t>
            </a:r>
            <a:endParaRPr b="0" lang="pl-PL" sz="32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blipFill>
      </p:bgPr>
    </p:bg>
    <p:spTree>
      <p:nvGrpSpPr>
        <p:cNvPr id="1" name=""/>
        <p:cNvGrpSpPr/>
        <p:nvPr/>
      </p:nvGrpSpPr>
      <p:grpSpPr>
        <a:xfrm>
          <a:off x="0" y="0"/>
          <a:ext cx="0" cy="0"/>
          <a:chOff x="0" y="0"/>
          <a:chExt cx="0" cy="0"/>
        </a:xfrm>
      </p:grpSpPr>
      <p:sp>
        <p:nvSpPr>
          <p:cNvPr id="128" name="PlaceHolder 1"/>
          <p:cNvSpPr>
            <a:spLocks noGrp="1"/>
          </p:cNvSpPr>
          <p:nvPr>
            <p:ph type="title"/>
          </p:nvPr>
        </p:nvSpPr>
        <p:spPr>
          <a:xfrm>
            <a:off x="838080" y="365040"/>
            <a:ext cx="9268200" cy="1324080"/>
          </a:xfrm>
          <a:prstGeom prst="rect">
            <a:avLst/>
          </a:prstGeom>
          <a:noFill/>
          <a:ln w="0">
            <a:noFill/>
          </a:ln>
        </p:spPr>
        <p:txBody>
          <a:bodyPr lIns="90000" rIns="90000" tIns="45000" bIns="45000" anchor="ctr">
            <a:noAutofit/>
          </a:bodyPr>
          <a:p>
            <a:pPr indent="0">
              <a:lnSpc>
                <a:spcPct val="90000"/>
              </a:lnSpc>
              <a:buNone/>
              <a:tabLst>
                <a:tab algn="l" pos="0"/>
              </a:tabLst>
            </a:pPr>
            <a:r>
              <a:rPr b="1" lang="en-US" sz="4400" spc="-1" strike="noStrike">
                <a:solidFill>
                  <a:srgbClr val="404040"/>
                </a:solidFill>
                <a:latin typeface="Avenir Light"/>
              </a:rPr>
              <a:t>Ellen G. White</a:t>
            </a:r>
            <a:endParaRPr b="0" lang="pl-PL" sz="4400" spc="-1" strike="noStrike">
              <a:solidFill>
                <a:srgbClr val="000000"/>
              </a:solidFill>
              <a:latin typeface="Arial"/>
            </a:endParaRPr>
          </a:p>
        </p:txBody>
      </p:sp>
      <p:sp>
        <p:nvSpPr>
          <p:cNvPr id="129" name="PlaceHolder 2"/>
          <p:cNvSpPr>
            <a:spLocks noGrp="1"/>
          </p:cNvSpPr>
          <p:nvPr>
            <p:ph/>
          </p:nvPr>
        </p:nvSpPr>
        <p:spPr>
          <a:xfrm>
            <a:off x="838080" y="1541520"/>
            <a:ext cx="7365240" cy="4116600"/>
          </a:xfrm>
          <a:prstGeom prst="rect">
            <a:avLst/>
          </a:prstGeom>
          <a:noFill/>
          <a:ln w="0">
            <a:noFill/>
          </a:ln>
        </p:spPr>
        <p:txBody>
          <a:bodyPr lIns="90000" rIns="90000" tIns="45000" bIns="45000" anchor="ctr">
            <a:normAutofit/>
          </a:bodyPr>
          <a:p>
            <a:pPr indent="0">
              <a:lnSpc>
                <a:spcPct val="90000"/>
              </a:lnSpc>
              <a:spcBef>
                <a:spcPts val="1001"/>
              </a:spcBef>
              <a:buNone/>
              <a:tabLst>
                <a:tab algn="l" pos="0"/>
              </a:tabLst>
            </a:pPr>
            <a:r>
              <a:rPr b="0" lang="en-US" sz="3200" spc="-1" strike="noStrike">
                <a:solidFill>
                  <a:srgbClr val="404040"/>
                </a:solidFill>
                <a:latin typeface="Avenir Book"/>
                <a:ea typeface="DengXian"/>
              </a:rPr>
              <a:t>"Modlitwa jest nieodzownością, bo stanowi esencję duszy. Modlitwa w rodzinie i modlitwa publiczna odgrywają wielką rolę, jednak życie duszy jest podtrzymywane dzięki osobistej łączności z Bogiem."  </a:t>
            </a:r>
            <a:endParaRPr b="0" lang="pl-PL" sz="3200" spc="-1" strike="noStrike">
              <a:solidFill>
                <a:srgbClr val="000000"/>
              </a:solidFill>
              <a:latin typeface="Arial"/>
            </a:endParaRPr>
          </a:p>
          <a:p>
            <a:pPr indent="0">
              <a:lnSpc>
                <a:spcPct val="90000"/>
              </a:lnSpc>
              <a:spcBef>
                <a:spcPts val="1001"/>
              </a:spcBef>
              <a:buNone/>
              <a:tabLst>
                <a:tab algn="l" pos="0"/>
              </a:tabLst>
            </a:pPr>
            <a:r>
              <a:rPr b="0" lang="en-US" sz="2400" spc="-1" strike="noStrike">
                <a:solidFill>
                  <a:srgbClr val="404040"/>
                </a:solidFill>
                <a:latin typeface="Avenir Book"/>
                <a:ea typeface="DengXian"/>
              </a:rPr>
              <a:t>(</a:t>
            </a:r>
            <a:r>
              <a:rPr b="0" i="1" lang="en-US" sz="2400" spc="-1" strike="noStrike">
                <a:solidFill>
                  <a:srgbClr val="404040"/>
                </a:solidFill>
                <a:latin typeface="Avenir Book"/>
                <a:ea typeface="DengXian"/>
              </a:rPr>
              <a:t>Słudzy Ewangelii, s. 117</a:t>
            </a:r>
            <a:r>
              <a:rPr b="0" lang="en-US" sz="2400" spc="-1" strike="noStrike">
                <a:solidFill>
                  <a:srgbClr val="404040"/>
                </a:solidFill>
                <a:latin typeface="Avenir Book"/>
                <a:ea typeface="DengXian"/>
              </a:rPr>
              <a:t>)</a:t>
            </a:r>
            <a:endParaRPr b="0" lang="pl-PL" sz="24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blipFill>
      </p:bgPr>
    </p:bg>
    <p:spTree>
      <p:nvGrpSpPr>
        <p:cNvPr id="1" name=""/>
        <p:cNvGrpSpPr/>
        <p:nvPr/>
      </p:nvGrpSpPr>
      <p:grpSpPr>
        <a:xfrm>
          <a:off x="0" y="0"/>
          <a:ext cx="0" cy="0"/>
          <a:chOff x="0" y="0"/>
          <a:chExt cx="0" cy="0"/>
        </a:xfrm>
      </p:grpSpPr>
      <p:sp>
        <p:nvSpPr>
          <p:cNvPr id="130" name="PlaceHolder 1"/>
          <p:cNvSpPr>
            <a:spLocks noGrp="1"/>
          </p:cNvSpPr>
          <p:nvPr>
            <p:ph type="title"/>
          </p:nvPr>
        </p:nvSpPr>
        <p:spPr>
          <a:xfrm>
            <a:off x="838080" y="365040"/>
            <a:ext cx="9268200" cy="1324080"/>
          </a:xfrm>
          <a:prstGeom prst="rect">
            <a:avLst/>
          </a:prstGeom>
          <a:noFill/>
          <a:ln w="0">
            <a:noFill/>
          </a:ln>
        </p:spPr>
        <p:txBody>
          <a:bodyPr lIns="90000" rIns="90000" tIns="45000" bIns="45000" anchor="ctr">
            <a:noAutofit/>
          </a:bodyPr>
          <a:p>
            <a:pPr indent="0">
              <a:lnSpc>
                <a:spcPct val="90000"/>
              </a:lnSpc>
              <a:buNone/>
              <a:tabLst>
                <a:tab algn="l" pos="0"/>
              </a:tabLst>
            </a:pPr>
            <a:r>
              <a:rPr b="1" lang="en-US" sz="4400" spc="-1" strike="noStrike">
                <a:solidFill>
                  <a:srgbClr val="404040"/>
                </a:solidFill>
                <a:latin typeface="Avenir Book"/>
              </a:rPr>
              <a:t>Marcin Luter</a:t>
            </a:r>
            <a:endParaRPr b="0" lang="pl-PL" sz="4400" spc="-1" strike="noStrike">
              <a:solidFill>
                <a:srgbClr val="000000"/>
              </a:solidFill>
              <a:latin typeface="Arial"/>
            </a:endParaRPr>
          </a:p>
        </p:txBody>
      </p:sp>
      <p:sp>
        <p:nvSpPr>
          <p:cNvPr id="131" name="PlaceHolder 2"/>
          <p:cNvSpPr>
            <a:spLocks noGrp="1"/>
          </p:cNvSpPr>
          <p:nvPr>
            <p:ph/>
          </p:nvPr>
        </p:nvSpPr>
        <p:spPr>
          <a:xfrm>
            <a:off x="838080" y="1541520"/>
            <a:ext cx="7365240" cy="4116600"/>
          </a:xfrm>
          <a:prstGeom prst="rect">
            <a:avLst/>
          </a:prstGeom>
          <a:noFill/>
          <a:ln w="0">
            <a:noFill/>
          </a:ln>
        </p:spPr>
        <p:txBody>
          <a:bodyPr lIns="90000" rIns="90000" tIns="45000" bIns="45000" anchor="ctr">
            <a:normAutofit/>
          </a:bodyPr>
          <a:p>
            <a:pPr indent="0">
              <a:lnSpc>
                <a:spcPct val="90000"/>
              </a:lnSpc>
              <a:spcBef>
                <a:spcPts val="1001"/>
              </a:spcBef>
              <a:buNone/>
              <a:tabLst>
                <a:tab algn="l" pos="0"/>
              </a:tabLst>
            </a:pPr>
            <a:r>
              <a:rPr b="0" lang="en-US" sz="3200" spc="-1" strike="noStrike">
                <a:solidFill>
                  <a:srgbClr val="404040"/>
                </a:solidFill>
                <a:latin typeface="Avenir Book"/>
                <a:ea typeface="DengXian"/>
              </a:rPr>
              <a:t>“</a:t>
            </a:r>
            <a:r>
              <a:rPr b="0" lang="en-US" sz="3200" spc="-1" strike="noStrike">
                <a:solidFill>
                  <a:srgbClr val="404040"/>
                </a:solidFill>
                <a:latin typeface="Avenir Book"/>
                <a:ea typeface="DengXian"/>
              </a:rPr>
              <a:t>Nie ma chrześcijanina bez modlitwy, tak jak nie ma człowieka bez pulsu, który nigdy nie ustaje.” </a:t>
            </a:r>
            <a:endParaRPr b="0" lang="pl-PL" sz="32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blipFill>
      </p:bgPr>
    </p:bg>
    <p:spTree>
      <p:nvGrpSpPr>
        <p:cNvPr id="1" name=""/>
        <p:cNvGrpSpPr/>
        <p:nvPr/>
      </p:nvGrpSpPr>
      <p:grpSpPr>
        <a:xfrm>
          <a:off x="0" y="0"/>
          <a:ext cx="0" cy="0"/>
          <a:chOff x="0" y="0"/>
          <a:chExt cx="0" cy="0"/>
        </a:xfrm>
      </p:grpSpPr>
      <p:sp>
        <p:nvSpPr>
          <p:cNvPr id="132" name="PlaceHolder 1"/>
          <p:cNvSpPr>
            <a:spLocks noGrp="1"/>
          </p:cNvSpPr>
          <p:nvPr>
            <p:ph type="title"/>
          </p:nvPr>
        </p:nvSpPr>
        <p:spPr>
          <a:xfrm>
            <a:off x="838080" y="365040"/>
            <a:ext cx="9268200" cy="1324080"/>
          </a:xfrm>
          <a:prstGeom prst="rect">
            <a:avLst/>
          </a:prstGeom>
          <a:noFill/>
          <a:ln w="0">
            <a:noFill/>
          </a:ln>
        </p:spPr>
        <p:txBody>
          <a:bodyPr lIns="90000" rIns="90000" tIns="45000" bIns="45000" anchor="ctr">
            <a:noAutofit/>
          </a:bodyPr>
          <a:p>
            <a:pPr indent="0">
              <a:lnSpc>
                <a:spcPct val="90000"/>
              </a:lnSpc>
              <a:buNone/>
              <a:tabLst>
                <a:tab algn="l" pos="0"/>
              </a:tabLst>
            </a:pPr>
            <a:r>
              <a:rPr b="1" lang="en-US" sz="4400" spc="-1" strike="noStrike">
                <a:solidFill>
                  <a:srgbClr val="404040"/>
                </a:solidFill>
                <a:latin typeface="Avenir Book"/>
                <a:ea typeface="Times New Roman"/>
              </a:rPr>
              <a:t>Ewangelia Mateusza 11,28</a:t>
            </a:r>
            <a:endParaRPr b="0" lang="pl-PL" sz="4400" spc="-1" strike="noStrike">
              <a:solidFill>
                <a:srgbClr val="000000"/>
              </a:solidFill>
              <a:latin typeface="Arial"/>
            </a:endParaRPr>
          </a:p>
        </p:txBody>
      </p:sp>
      <p:sp>
        <p:nvSpPr>
          <p:cNvPr id="133" name="PlaceHolder 2"/>
          <p:cNvSpPr>
            <a:spLocks noGrp="1"/>
          </p:cNvSpPr>
          <p:nvPr>
            <p:ph/>
          </p:nvPr>
        </p:nvSpPr>
        <p:spPr>
          <a:xfrm>
            <a:off x="838080" y="1541520"/>
            <a:ext cx="7365240" cy="4116600"/>
          </a:xfrm>
          <a:prstGeom prst="rect">
            <a:avLst/>
          </a:prstGeom>
          <a:noFill/>
          <a:ln w="0">
            <a:noFill/>
          </a:ln>
        </p:spPr>
        <p:txBody>
          <a:bodyPr lIns="90000" rIns="90000" tIns="45000" bIns="45000" anchor="ctr">
            <a:normAutofit/>
          </a:bodyPr>
          <a:p>
            <a:pPr indent="0">
              <a:lnSpc>
                <a:spcPct val="90000"/>
              </a:lnSpc>
              <a:buNone/>
              <a:tabLst>
                <a:tab algn="l" pos="0"/>
              </a:tabLst>
            </a:pPr>
            <a:r>
              <a:rPr b="0" lang="en-US" sz="3200" spc="-1" strike="noStrike">
                <a:solidFill>
                  <a:srgbClr val="404040"/>
                </a:solidFill>
                <a:latin typeface="Avenir Book"/>
                <a:ea typeface="Times New Roman"/>
              </a:rPr>
              <a:t>“</a:t>
            </a:r>
            <a:r>
              <a:rPr b="0" lang="en-US" sz="3200" spc="-1" strike="noStrike">
                <a:solidFill>
                  <a:srgbClr val="404040"/>
                </a:solidFill>
                <a:latin typeface="Avenir Book"/>
                <a:ea typeface="Times New Roman"/>
              </a:rPr>
              <a:t>Przyjdźcie do Mnie wszyscy zapracowani i przeciążeni, Ja wam zapewnię wytchnienie.” </a:t>
            </a:r>
            <a:endParaRPr b="0" lang="pl-PL" sz="32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blipFill>
      </p:bgPr>
    </p:bg>
    <p:spTree>
      <p:nvGrpSpPr>
        <p:cNvPr id="1" name=""/>
        <p:cNvGrpSpPr/>
        <p:nvPr/>
      </p:nvGrpSpPr>
      <p:grpSpPr>
        <a:xfrm>
          <a:off x="0" y="0"/>
          <a:ext cx="0" cy="0"/>
          <a:chOff x="0" y="0"/>
          <a:chExt cx="0" cy="0"/>
        </a:xfrm>
      </p:grpSpPr>
      <p:sp>
        <p:nvSpPr>
          <p:cNvPr id="134" name="PlaceHolder 1"/>
          <p:cNvSpPr>
            <a:spLocks noGrp="1"/>
          </p:cNvSpPr>
          <p:nvPr>
            <p:ph type="title"/>
          </p:nvPr>
        </p:nvSpPr>
        <p:spPr>
          <a:xfrm>
            <a:off x="838080" y="365040"/>
            <a:ext cx="9268200" cy="1324080"/>
          </a:xfrm>
          <a:prstGeom prst="rect">
            <a:avLst/>
          </a:prstGeom>
          <a:noFill/>
          <a:ln w="0">
            <a:noFill/>
          </a:ln>
        </p:spPr>
        <p:txBody>
          <a:bodyPr lIns="90000" rIns="90000" tIns="45000" bIns="45000" anchor="ctr">
            <a:noAutofit/>
          </a:bodyPr>
          <a:p>
            <a:pPr indent="0">
              <a:lnSpc>
                <a:spcPct val="90000"/>
              </a:lnSpc>
              <a:buNone/>
              <a:tabLst>
                <a:tab algn="l" pos="0"/>
              </a:tabLst>
            </a:pPr>
            <a:r>
              <a:rPr b="1" lang="en-US" sz="4400" spc="-1" strike="noStrike">
                <a:solidFill>
                  <a:srgbClr val="000000"/>
                </a:solidFill>
                <a:latin typeface="Avenir Light"/>
              </a:rPr>
              <a:t>Ellen G. White</a:t>
            </a:r>
            <a:endParaRPr b="0" lang="pl-PL" sz="4400" spc="-1" strike="noStrike">
              <a:solidFill>
                <a:srgbClr val="000000"/>
              </a:solidFill>
              <a:latin typeface="Arial"/>
            </a:endParaRPr>
          </a:p>
        </p:txBody>
      </p:sp>
      <p:sp>
        <p:nvSpPr>
          <p:cNvPr id="135" name="PlaceHolder 2"/>
          <p:cNvSpPr>
            <a:spLocks noGrp="1"/>
          </p:cNvSpPr>
          <p:nvPr>
            <p:ph/>
          </p:nvPr>
        </p:nvSpPr>
        <p:spPr>
          <a:xfrm>
            <a:off x="838080" y="1541520"/>
            <a:ext cx="7365240" cy="4116600"/>
          </a:xfrm>
          <a:prstGeom prst="rect">
            <a:avLst/>
          </a:prstGeom>
          <a:noFill/>
          <a:ln w="0">
            <a:noFill/>
          </a:ln>
        </p:spPr>
        <p:txBody>
          <a:bodyPr lIns="90000" rIns="90000" tIns="45000" bIns="45000" anchor="ctr">
            <a:normAutofit/>
          </a:bodyPr>
          <a:p>
            <a:pPr indent="0">
              <a:lnSpc>
                <a:spcPct val="90000"/>
              </a:lnSpc>
              <a:buNone/>
              <a:tabLst>
                <a:tab algn="l" pos="0"/>
              </a:tabLst>
            </a:pPr>
            <a:r>
              <a:rPr b="0" lang="en-US" sz="3200" spc="-1" strike="noStrike">
                <a:solidFill>
                  <a:srgbClr val="404040"/>
                </a:solidFill>
                <a:latin typeface="Avenir Book"/>
                <a:ea typeface="DengXian"/>
              </a:rPr>
              <a:t>“</a:t>
            </a:r>
            <a:r>
              <a:rPr b="0" lang="en-US" sz="3200" spc="-1" strike="noStrike">
                <a:solidFill>
                  <a:srgbClr val="404040"/>
                </a:solidFill>
                <a:latin typeface="Avenir Book"/>
                <a:ea typeface="DengXian"/>
              </a:rPr>
              <a:t>Modlitwa jest otwarciem serca przed Bogiem jak przed przyjacielem. Nie czynimy tego po to, aby Bóg poznał, jakimi jesteśmy, lecz abyśmy potrafili Go przyjąć. Modlitwa nie sprowadza Boga do nas, lecz podnosi nas do Niego. ” </a:t>
            </a:r>
            <a:r>
              <a:rPr b="0" lang="en-US" sz="2400" spc="-1" strike="noStrike">
                <a:solidFill>
                  <a:srgbClr val="404040"/>
                </a:solidFill>
                <a:latin typeface="Avenir Book"/>
                <a:ea typeface="DengXian"/>
              </a:rPr>
              <a:t>(</a:t>
            </a:r>
            <a:r>
              <a:rPr b="0" i="1" lang="en-US" sz="2400" spc="-1" strike="noStrike">
                <a:solidFill>
                  <a:srgbClr val="404040"/>
                </a:solidFill>
                <a:latin typeface="Avenir Book"/>
                <a:ea typeface="DengXian"/>
              </a:rPr>
              <a:t>Droga do Chrystusa, 115.2)</a:t>
            </a:r>
            <a:r>
              <a:rPr b="0" lang="en-US" sz="3200" spc="-1" strike="noStrike">
                <a:solidFill>
                  <a:srgbClr val="404040"/>
                </a:solidFill>
                <a:latin typeface="Avenir Book"/>
                <a:ea typeface="DengXian"/>
              </a:rPr>
              <a:t> </a:t>
            </a:r>
            <a:endParaRPr b="0" lang="pl-PL" sz="32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blipFill>
      </p:bgPr>
    </p:bg>
    <p:spTree>
      <p:nvGrpSpPr>
        <p:cNvPr id="1" name=""/>
        <p:cNvGrpSpPr/>
        <p:nvPr/>
      </p:nvGrpSpPr>
      <p:grpSpPr>
        <a:xfrm>
          <a:off x="0" y="0"/>
          <a:ext cx="0" cy="0"/>
          <a:chOff x="0" y="0"/>
          <a:chExt cx="0" cy="0"/>
        </a:xfrm>
      </p:grpSpPr>
      <p:sp>
        <p:nvSpPr>
          <p:cNvPr id="136" name="PlaceHolder 1"/>
          <p:cNvSpPr>
            <a:spLocks noGrp="1"/>
          </p:cNvSpPr>
          <p:nvPr>
            <p:ph/>
          </p:nvPr>
        </p:nvSpPr>
        <p:spPr>
          <a:xfrm>
            <a:off x="838080" y="556200"/>
            <a:ext cx="7365240" cy="5101920"/>
          </a:xfrm>
          <a:prstGeom prst="rect">
            <a:avLst/>
          </a:prstGeom>
          <a:noFill/>
          <a:ln w="0">
            <a:noFill/>
          </a:ln>
        </p:spPr>
        <p:txBody>
          <a:bodyPr lIns="90000" rIns="90000" tIns="45000" bIns="45000" anchor="ctr">
            <a:noAutofit/>
          </a:bodyPr>
          <a:p>
            <a:pPr indent="0">
              <a:lnSpc>
                <a:spcPct val="90000"/>
              </a:lnSpc>
              <a:buNone/>
              <a:tabLst>
                <a:tab algn="l" pos="0"/>
              </a:tabLst>
            </a:pPr>
            <a:r>
              <a:rPr b="1" lang="en-US" sz="2800" spc="-1" strike="noStrike">
                <a:solidFill>
                  <a:srgbClr val="404040"/>
                </a:solidFill>
                <a:latin typeface="Avenir Book"/>
                <a:ea typeface="DengXian"/>
              </a:rPr>
              <a:t>Mateusz: </a:t>
            </a:r>
            <a:r>
              <a:rPr b="0" lang="en-US" sz="2800" spc="-1" strike="noStrike">
                <a:solidFill>
                  <a:srgbClr val="404040"/>
                </a:solidFill>
                <a:latin typeface="Avenir Book"/>
                <a:ea typeface="DengXian"/>
              </a:rPr>
              <a:t>“Gdy to uczynił, wszedł samotnie na górę, aby się pomodlić. Nastał wieczór. Był sam.” (Ewangelia Mateusza 14,23).</a:t>
            </a:r>
            <a:endParaRPr b="0" lang="pl-PL" sz="2800" spc="-1" strike="noStrike">
              <a:solidFill>
                <a:srgbClr val="000000"/>
              </a:solidFill>
              <a:latin typeface="Arial"/>
            </a:endParaRPr>
          </a:p>
          <a:p>
            <a:pPr indent="0">
              <a:lnSpc>
                <a:spcPct val="90000"/>
              </a:lnSpc>
              <a:buNone/>
              <a:tabLst>
                <a:tab algn="l" pos="0"/>
              </a:tabLst>
            </a:pPr>
            <a:endParaRPr b="0" lang="pl-PL" sz="2800" spc="-1" strike="noStrike">
              <a:solidFill>
                <a:srgbClr val="000000"/>
              </a:solidFill>
              <a:latin typeface="Arial"/>
            </a:endParaRPr>
          </a:p>
          <a:p>
            <a:pPr indent="0">
              <a:lnSpc>
                <a:spcPct val="90000"/>
              </a:lnSpc>
              <a:buNone/>
              <a:tabLst>
                <a:tab algn="l" pos="0"/>
              </a:tabLst>
            </a:pPr>
            <a:r>
              <a:rPr b="1" lang="en-US" sz="2800" spc="-1" strike="noStrike">
                <a:solidFill>
                  <a:srgbClr val="404040"/>
                </a:solidFill>
                <a:latin typeface="Avenir Book"/>
                <a:ea typeface="DengXian"/>
              </a:rPr>
              <a:t>Łukasz: </a:t>
            </a:r>
            <a:r>
              <a:rPr b="0" lang="en-US" sz="2800" spc="-1" strike="noStrike">
                <a:solidFill>
                  <a:srgbClr val="404040"/>
                </a:solidFill>
                <a:latin typeface="Avenir Book"/>
                <a:ea typeface="DengXian"/>
              </a:rPr>
              <a:t>“W tych dniach Jezus wyszedł na górę, aby się modlić, i na modlitwie do Boga spędził całą noc.” (Ewangelia Łukasza 6,12). </a:t>
            </a:r>
            <a:endParaRPr b="0" lang="pl-PL" sz="2800" spc="-1" strike="noStrike">
              <a:solidFill>
                <a:srgbClr val="000000"/>
              </a:solidFill>
              <a:latin typeface="Arial"/>
            </a:endParaRPr>
          </a:p>
          <a:p>
            <a:pPr indent="0">
              <a:lnSpc>
                <a:spcPct val="90000"/>
              </a:lnSpc>
              <a:buNone/>
              <a:tabLst>
                <a:tab algn="l" pos="0"/>
              </a:tabLst>
            </a:pPr>
            <a:endParaRPr b="0" lang="pl-PL" sz="2800" spc="-1" strike="noStrike">
              <a:solidFill>
                <a:srgbClr val="000000"/>
              </a:solidFill>
              <a:latin typeface="Arial"/>
            </a:endParaRPr>
          </a:p>
          <a:p>
            <a:pPr indent="0">
              <a:lnSpc>
                <a:spcPct val="90000"/>
              </a:lnSpc>
              <a:buNone/>
              <a:tabLst>
                <a:tab algn="l" pos="0"/>
              </a:tabLst>
            </a:pPr>
            <a:r>
              <a:rPr b="1" lang="en-US" sz="2800" spc="-1" strike="noStrike">
                <a:solidFill>
                  <a:srgbClr val="404040"/>
                </a:solidFill>
                <a:latin typeface="Avenir Book"/>
                <a:ea typeface="DengXian"/>
              </a:rPr>
              <a:t>Marek: </a:t>
            </a:r>
            <a:r>
              <a:rPr b="0" lang="en-US" sz="2800" spc="-1" strike="noStrike">
                <a:solidFill>
                  <a:srgbClr val="404040"/>
                </a:solidFill>
                <a:latin typeface="Avenir Book"/>
                <a:ea typeface="DengXian"/>
              </a:rPr>
              <a:t>“A wczesnym rankiem, gdy jeszcze było ciemno, wstał, wyszedł z domu i udał się na odludne miejsce. Tam zaczął się modlić.” (Ewangelia Marka 1,35).</a:t>
            </a:r>
            <a:endParaRPr b="0" lang="pl-PL" sz="28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blipFill>
      </p:bgPr>
    </p:bg>
    <p:spTree>
      <p:nvGrpSpPr>
        <p:cNvPr id="1" name=""/>
        <p:cNvGrpSpPr/>
        <p:nvPr/>
      </p:nvGrpSpPr>
      <p:grpSpPr>
        <a:xfrm>
          <a:off x="0" y="0"/>
          <a:ext cx="0" cy="0"/>
          <a:chOff x="0" y="0"/>
          <a:chExt cx="0" cy="0"/>
        </a:xfrm>
      </p:grpSpPr>
      <p:sp>
        <p:nvSpPr>
          <p:cNvPr id="137" name="PlaceHolder 1"/>
          <p:cNvSpPr>
            <a:spLocks noGrp="1"/>
          </p:cNvSpPr>
          <p:nvPr>
            <p:ph type="title"/>
          </p:nvPr>
        </p:nvSpPr>
        <p:spPr>
          <a:xfrm>
            <a:off x="397800" y="1486440"/>
            <a:ext cx="9262080" cy="2851200"/>
          </a:xfrm>
          <a:prstGeom prst="rect">
            <a:avLst/>
          </a:prstGeom>
          <a:noFill/>
          <a:ln w="0">
            <a:noFill/>
          </a:ln>
        </p:spPr>
        <p:txBody>
          <a:bodyPr lIns="90000" rIns="90000" tIns="45000" bIns="45000" anchor="ctr">
            <a:noAutofit/>
          </a:bodyPr>
          <a:p>
            <a:pPr indent="0" algn="r">
              <a:lnSpc>
                <a:spcPct val="90000"/>
              </a:lnSpc>
              <a:buNone/>
              <a:tabLst>
                <a:tab algn="l" pos="0"/>
              </a:tabLst>
            </a:pPr>
            <a:r>
              <a:rPr b="0" lang="en-US" sz="6000" spc="-1" strike="noStrike">
                <a:solidFill>
                  <a:srgbClr val="262626"/>
                </a:solidFill>
                <a:latin typeface="Avenir Book"/>
              </a:rPr>
              <a:t>MODLITWA ROZNIECA </a:t>
            </a:r>
            <a:br>
              <a:rPr sz="6000"/>
            </a:br>
            <a:r>
              <a:rPr b="1" lang="en-US" sz="8000" spc="-1" strike="noStrike">
                <a:solidFill>
                  <a:schemeClr val="accent4">
                    <a:lumMod val="20000"/>
                    <a:lumOff val="80000"/>
                  </a:schemeClr>
                </a:solidFill>
                <a:latin typeface="Avenir Book"/>
              </a:rPr>
              <a:t>ZMIANY</a:t>
            </a:r>
            <a:endParaRPr b="0" lang="pl-PL" sz="80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blipFill>
      </p:bgPr>
    </p:bg>
    <p:spTree>
      <p:nvGrpSpPr>
        <p:cNvPr id="1" name=""/>
        <p:cNvGrpSpPr/>
        <p:nvPr/>
      </p:nvGrpSpPr>
      <p:grpSpPr>
        <a:xfrm>
          <a:off x="0" y="0"/>
          <a:ext cx="0" cy="0"/>
          <a:chOff x="0" y="0"/>
          <a:chExt cx="0" cy="0"/>
        </a:xfrm>
      </p:grpSpPr>
      <p:sp>
        <p:nvSpPr>
          <p:cNvPr id="138" name="PlaceHolder 1"/>
          <p:cNvSpPr>
            <a:spLocks noGrp="1"/>
          </p:cNvSpPr>
          <p:nvPr>
            <p:ph type="title"/>
          </p:nvPr>
        </p:nvSpPr>
        <p:spPr>
          <a:xfrm>
            <a:off x="1606320" y="365040"/>
            <a:ext cx="8499960" cy="1324080"/>
          </a:xfrm>
          <a:prstGeom prst="rect">
            <a:avLst/>
          </a:prstGeom>
          <a:noFill/>
          <a:ln w="0">
            <a:noFill/>
          </a:ln>
        </p:spPr>
        <p:txBody>
          <a:bodyPr lIns="90000" rIns="90000" tIns="45000" bIns="45000" anchor="ctr">
            <a:noAutofit/>
          </a:bodyPr>
          <a:p>
            <a:pPr indent="0">
              <a:lnSpc>
                <a:spcPct val="90000"/>
              </a:lnSpc>
              <a:buNone/>
              <a:tabLst>
                <a:tab algn="l" pos="0"/>
              </a:tabLst>
            </a:pPr>
            <a:r>
              <a:rPr b="1" lang="en-US" sz="4400" spc="-1" strike="noStrike">
                <a:solidFill>
                  <a:srgbClr val="404040"/>
                </a:solidFill>
                <a:latin typeface="Avenir Book"/>
              </a:rPr>
              <a:t>2 List do Koryntian 5,17</a:t>
            </a:r>
            <a:endParaRPr b="0" lang="pl-PL" sz="4400" spc="-1" strike="noStrike">
              <a:solidFill>
                <a:srgbClr val="000000"/>
              </a:solidFill>
              <a:latin typeface="Arial"/>
            </a:endParaRPr>
          </a:p>
        </p:txBody>
      </p:sp>
      <p:sp>
        <p:nvSpPr>
          <p:cNvPr id="139" name="PlaceHolder 2"/>
          <p:cNvSpPr>
            <a:spLocks noGrp="1"/>
          </p:cNvSpPr>
          <p:nvPr>
            <p:ph/>
          </p:nvPr>
        </p:nvSpPr>
        <p:spPr>
          <a:xfrm>
            <a:off x="1606320" y="1838160"/>
            <a:ext cx="8499960" cy="4349880"/>
          </a:xfrm>
          <a:prstGeom prst="rect">
            <a:avLst/>
          </a:prstGeom>
          <a:noFill/>
          <a:ln w="0">
            <a:noFill/>
          </a:ln>
        </p:spPr>
        <p:txBody>
          <a:bodyPr lIns="90000" rIns="90000" tIns="45000" bIns="45000" anchor="t">
            <a:normAutofit/>
          </a:bodyPr>
          <a:p>
            <a:pPr indent="0">
              <a:lnSpc>
                <a:spcPct val="90000"/>
              </a:lnSpc>
              <a:spcBef>
                <a:spcPts val="1001"/>
              </a:spcBef>
              <a:buNone/>
              <a:tabLst>
                <a:tab algn="l" pos="0"/>
              </a:tabLst>
            </a:pPr>
            <a:r>
              <a:rPr b="0" lang="en-US" sz="3200" spc="-1" strike="noStrike">
                <a:solidFill>
                  <a:srgbClr val="404040"/>
                </a:solidFill>
                <a:latin typeface="Avenir Book"/>
                <a:ea typeface="DengXian"/>
              </a:rPr>
              <a:t>“</a:t>
            </a:r>
            <a:r>
              <a:rPr b="0" lang="en-US" sz="3200" spc="-1" strike="noStrike">
                <a:solidFill>
                  <a:srgbClr val="404040"/>
                </a:solidFill>
                <a:latin typeface="Avenir Book"/>
                <a:ea typeface="DengXian"/>
              </a:rPr>
              <a:t>Tak więc kto jest w Chrystusie, nowym jest stworzeniem. Stare przeminęło - i nastało nowe!” </a:t>
            </a:r>
            <a:endParaRPr b="0" lang="pl-PL" sz="32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1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blipFill>
      </p:bgPr>
    </p:bg>
    <p:spTree>
      <p:nvGrpSpPr>
        <p:cNvPr id="1" name=""/>
        <p:cNvGrpSpPr/>
        <p:nvPr/>
      </p:nvGrpSpPr>
      <p:grpSpPr>
        <a:xfrm>
          <a:off x="0" y="0"/>
          <a:ext cx="0" cy="0"/>
          <a:chOff x="0" y="0"/>
          <a:chExt cx="0" cy="0"/>
        </a:xfrm>
      </p:grpSpPr>
      <p:sp>
        <p:nvSpPr>
          <p:cNvPr id="140" name="PlaceHolder 1"/>
          <p:cNvSpPr>
            <a:spLocks noGrp="1"/>
          </p:cNvSpPr>
          <p:nvPr>
            <p:ph type="title"/>
          </p:nvPr>
        </p:nvSpPr>
        <p:spPr>
          <a:xfrm>
            <a:off x="1791720" y="365040"/>
            <a:ext cx="8314560" cy="1324080"/>
          </a:xfrm>
          <a:prstGeom prst="rect">
            <a:avLst/>
          </a:prstGeom>
          <a:noFill/>
          <a:ln w="0">
            <a:noFill/>
          </a:ln>
        </p:spPr>
        <p:txBody>
          <a:bodyPr lIns="90000" rIns="90000" tIns="45000" bIns="45000" anchor="ctr">
            <a:noAutofit/>
          </a:bodyPr>
          <a:p>
            <a:pPr indent="0">
              <a:lnSpc>
                <a:spcPct val="90000"/>
              </a:lnSpc>
              <a:buNone/>
              <a:tabLst>
                <a:tab algn="l" pos="0"/>
              </a:tabLst>
            </a:pPr>
            <a:r>
              <a:rPr b="1" lang="en-US" sz="4400" spc="-1" strike="noStrike">
                <a:solidFill>
                  <a:srgbClr val="404040"/>
                </a:solidFill>
                <a:latin typeface="Avenir Book"/>
              </a:rPr>
              <a:t>Ewangelia Mateusza 5</a:t>
            </a:r>
            <a:endParaRPr b="0" lang="pl-PL" sz="4400" spc="-1" strike="noStrike">
              <a:solidFill>
                <a:srgbClr val="000000"/>
              </a:solidFill>
              <a:latin typeface="Arial"/>
            </a:endParaRPr>
          </a:p>
        </p:txBody>
      </p:sp>
      <p:sp>
        <p:nvSpPr>
          <p:cNvPr id="141" name="PlaceHolder 2"/>
          <p:cNvSpPr>
            <a:spLocks noGrp="1"/>
          </p:cNvSpPr>
          <p:nvPr>
            <p:ph/>
          </p:nvPr>
        </p:nvSpPr>
        <p:spPr>
          <a:xfrm>
            <a:off x="1791720" y="1838160"/>
            <a:ext cx="8314560" cy="4349880"/>
          </a:xfrm>
          <a:prstGeom prst="rect">
            <a:avLst/>
          </a:prstGeom>
          <a:noFill/>
          <a:ln w="0">
            <a:noFill/>
          </a:ln>
        </p:spPr>
        <p:txBody>
          <a:bodyPr lIns="90000" rIns="90000" tIns="45000" bIns="45000" anchor="t">
            <a:normAutofit fontScale="92000"/>
          </a:bodyPr>
          <a:p>
            <a:pPr indent="0">
              <a:lnSpc>
                <a:spcPct val="90000"/>
              </a:lnSpc>
              <a:spcBef>
                <a:spcPts val="1001"/>
              </a:spcBef>
              <a:buNone/>
              <a:tabLst>
                <a:tab algn="l" pos="0"/>
              </a:tabLst>
            </a:pPr>
            <a:r>
              <a:rPr b="0" lang="en-US" sz="2800" spc="-1" strike="noStrike">
                <a:solidFill>
                  <a:srgbClr val="404040"/>
                </a:solidFill>
                <a:latin typeface="Avenir Book"/>
                <a:ea typeface="DengXian"/>
              </a:rPr>
              <a:t>“</a:t>
            </a:r>
            <a:r>
              <a:rPr b="0" lang="en-US" sz="2800" spc="-1" strike="noStrike">
                <a:solidFill>
                  <a:srgbClr val="404040"/>
                </a:solidFill>
                <a:latin typeface="Avenir Book"/>
                <a:ea typeface="DengXian"/>
              </a:rPr>
              <a:t>Wy jesteście </a:t>
            </a:r>
            <a:r>
              <a:rPr b="1" lang="en-US" sz="2800" spc="-1" strike="noStrike">
                <a:solidFill>
                  <a:srgbClr val="404040"/>
                </a:solidFill>
                <a:latin typeface="Avenir Book"/>
                <a:ea typeface="DengXian"/>
              </a:rPr>
              <a:t>solą</a:t>
            </a:r>
            <a:r>
              <a:rPr b="0" lang="en-US" sz="2800" spc="-1" strike="noStrike">
                <a:solidFill>
                  <a:srgbClr val="404040"/>
                </a:solidFill>
                <a:latin typeface="Avenir Book"/>
                <a:ea typeface="DengXian"/>
              </a:rPr>
              <a:t> ziemi. Gdyby sól zwietrzała, nikt smaku by jej nie przywracał. Byłaby nieprzydatna, w sam raz do wyrzucenia i podeptania przez ludzi” (werset 13).</a:t>
            </a:r>
            <a:endParaRPr b="0" lang="pl-PL" sz="2800" spc="-1" strike="noStrike">
              <a:solidFill>
                <a:srgbClr val="000000"/>
              </a:solidFill>
              <a:latin typeface="Arial"/>
            </a:endParaRPr>
          </a:p>
          <a:p>
            <a:pPr indent="0">
              <a:lnSpc>
                <a:spcPct val="90000"/>
              </a:lnSpc>
              <a:spcBef>
                <a:spcPts val="1001"/>
              </a:spcBef>
              <a:buNone/>
              <a:tabLst>
                <a:tab algn="l" pos="0"/>
              </a:tabLst>
            </a:pPr>
            <a:endParaRPr b="0" lang="pl-PL" sz="2400" spc="-1" strike="noStrike">
              <a:solidFill>
                <a:srgbClr val="000000"/>
              </a:solidFill>
              <a:latin typeface="Arial"/>
            </a:endParaRPr>
          </a:p>
          <a:p>
            <a:pPr indent="0">
              <a:lnSpc>
                <a:spcPct val="90000"/>
              </a:lnSpc>
              <a:spcBef>
                <a:spcPts val="1001"/>
              </a:spcBef>
              <a:buNone/>
              <a:tabLst>
                <a:tab algn="l" pos="0"/>
              </a:tabLst>
            </a:pPr>
            <a:r>
              <a:rPr b="0" lang="en-US" sz="2800" spc="-1" strike="noStrike">
                <a:solidFill>
                  <a:srgbClr val="404040"/>
                </a:solidFill>
                <a:latin typeface="Avenir Book"/>
                <a:ea typeface="DengXian"/>
              </a:rPr>
              <a:t>“</a:t>
            </a:r>
            <a:r>
              <a:rPr b="0" lang="en-US" sz="2800" spc="-1" strike="noStrike">
                <a:solidFill>
                  <a:srgbClr val="404040"/>
                </a:solidFill>
                <a:latin typeface="Avenir Book"/>
                <a:ea typeface="DengXian"/>
              </a:rPr>
              <a:t>Wy jesteście </a:t>
            </a:r>
            <a:r>
              <a:rPr b="1" lang="en-US" sz="2800" spc="-1" strike="noStrike">
                <a:solidFill>
                  <a:srgbClr val="404040"/>
                </a:solidFill>
                <a:latin typeface="Avenir Book"/>
                <a:ea typeface="DengXian"/>
              </a:rPr>
              <a:t>światłem</a:t>
            </a:r>
            <a:r>
              <a:rPr b="0" lang="en-US" sz="2800" spc="-1" strike="noStrike">
                <a:solidFill>
                  <a:srgbClr val="404040"/>
                </a:solidFill>
                <a:latin typeface="Avenir Book"/>
                <a:ea typeface="DengXian"/>
              </a:rPr>
              <a:t> świata. Nie da się ukryć miasta, które leży na górze. Nie zapalają też lampy, by ją postawić pod garnkiem. Światło umieszcza się na świeczniku, skąd obecnym w domu świeci najskuteczniej. Tak niech i wasze światło świeci wobec wszystkich. Niech ludzie zobaczą wasze szlachetne czyny i wielbią waszego Ojca w niebie” (wersety 14-16).</a:t>
            </a:r>
            <a:endParaRPr b="0" lang="pl-PL" sz="28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1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blipFill>
      </p:bgPr>
    </p:bg>
    <p:spTree>
      <p:nvGrpSpPr>
        <p:cNvPr id="1" name=""/>
        <p:cNvGrpSpPr/>
        <p:nvPr/>
      </p:nvGrpSpPr>
      <p:grpSpPr>
        <a:xfrm>
          <a:off x="0" y="0"/>
          <a:ext cx="0" cy="0"/>
          <a:chOff x="0" y="0"/>
          <a:chExt cx="0" cy="0"/>
        </a:xfrm>
      </p:grpSpPr>
      <p:sp>
        <p:nvSpPr>
          <p:cNvPr id="142" name="PlaceHolder 1"/>
          <p:cNvSpPr>
            <a:spLocks noGrp="1"/>
          </p:cNvSpPr>
          <p:nvPr>
            <p:ph type="title"/>
          </p:nvPr>
        </p:nvSpPr>
        <p:spPr>
          <a:xfrm>
            <a:off x="1606320" y="365040"/>
            <a:ext cx="8499960" cy="1324080"/>
          </a:xfrm>
          <a:prstGeom prst="rect">
            <a:avLst/>
          </a:prstGeom>
          <a:noFill/>
          <a:ln w="0">
            <a:noFill/>
          </a:ln>
        </p:spPr>
        <p:txBody>
          <a:bodyPr lIns="90000" rIns="90000" tIns="45000" bIns="45000" anchor="ctr">
            <a:noAutofit/>
          </a:bodyPr>
          <a:p>
            <a:pPr indent="0">
              <a:lnSpc>
                <a:spcPct val="90000"/>
              </a:lnSpc>
              <a:buNone/>
              <a:tabLst>
                <a:tab algn="l" pos="0"/>
              </a:tabLst>
            </a:pPr>
            <a:r>
              <a:rPr b="1" lang="en-US" sz="4400" spc="-1" strike="noStrike">
                <a:solidFill>
                  <a:srgbClr val="404040"/>
                </a:solidFill>
                <a:latin typeface="Avenir Book"/>
                <a:ea typeface="DengXian"/>
              </a:rPr>
              <a:t>Psalm 51,12, 14</a:t>
            </a:r>
            <a:endParaRPr b="0" lang="pl-PL" sz="4400" spc="-1" strike="noStrike">
              <a:solidFill>
                <a:srgbClr val="000000"/>
              </a:solidFill>
              <a:latin typeface="Arial"/>
            </a:endParaRPr>
          </a:p>
        </p:txBody>
      </p:sp>
      <p:sp>
        <p:nvSpPr>
          <p:cNvPr id="143" name="PlaceHolder 2"/>
          <p:cNvSpPr>
            <a:spLocks noGrp="1"/>
          </p:cNvSpPr>
          <p:nvPr>
            <p:ph/>
          </p:nvPr>
        </p:nvSpPr>
        <p:spPr>
          <a:xfrm>
            <a:off x="1606320" y="1838160"/>
            <a:ext cx="8499960" cy="4349880"/>
          </a:xfrm>
          <a:prstGeom prst="rect">
            <a:avLst/>
          </a:prstGeom>
          <a:noFill/>
          <a:ln w="0">
            <a:noFill/>
          </a:ln>
        </p:spPr>
        <p:txBody>
          <a:bodyPr lIns="90000" rIns="90000" tIns="45000" bIns="45000" anchor="t">
            <a:normAutofit/>
          </a:bodyPr>
          <a:p>
            <a:pPr indent="0">
              <a:lnSpc>
                <a:spcPct val="90000"/>
              </a:lnSpc>
              <a:spcBef>
                <a:spcPts val="1001"/>
              </a:spcBef>
              <a:buNone/>
              <a:tabLst>
                <a:tab algn="l" pos="0"/>
              </a:tabLst>
            </a:pPr>
            <a:r>
              <a:rPr b="0" lang="en-US" sz="3600" spc="-1" strike="noStrike">
                <a:solidFill>
                  <a:srgbClr val="000000"/>
                </a:solidFill>
                <a:latin typeface="Avenir Book"/>
                <a:ea typeface="DengXian"/>
              </a:rPr>
              <a:t>“</a:t>
            </a:r>
            <a:r>
              <a:rPr b="0" lang="en-US" sz="3600" spc="-1" strike="noStrike">
                <a:solidFill>
                  <a:srgbClr val="000000"/>
                </a:solidFill>
                <a:latin typeface="Avenir Book"/>
                <a:ea typeface="DengXian"/>
              </a:rPr>
              <a:t>Serce czyste stwórz we mnie, o Boże, A ducha prawego odnów we mnie!” </a:t>
            </a:r>
            <a:endParaRPr b="0" lang="pl-PL" sz="3600" spc="-1" strike="noStrike">
              <a:solidFill>
                <a:srgbClr val="000000"/>
              </a:solidFill>
              <a:latin typeface="Arial"/>
            </a:endParaRPr>
          </a:p>
          <a:p>
            <a:pPr indent="0">
              <a:lnSpc>
                <a:spcPct val="90000"/>
              </a:lnSpc>
              <a:spcBef>
                <a:spcPts val="1001"/>
              </a:spcBef>
              <a:buNone/>
              <a:tabLst>
                <a:tab algn="l" pos="0"/>
              </a:tabLst>
            </a:pPr>
            <a:endParaRPr b="0" lang="pl-PL" sz="3600" spc="-1" strike="noStrike">
              <a:solidFill>
                <a:srgbClr val="000000"/>
              </a:solidFill>
              <a:latin typeface="Arial"/>
            </a:endParaRPr>
          </a:p>
          <a:p>
            <a:pPr indent="0">
              <a:lnSpc>
                <a:spcPct val="90000"/>
              </a:lnSpc>
              <a:spcBef>
                <a:spcPts val="1001"/>
              </a:spcBef>
              <a:buNone/>
              <a:tabLst>
                <a:tab algn="l" pos="0"/>
              </a:tabLst>
            </a:pPr>
            <a:r>
              <a:rPr b="0" lang="en-US" sz="3600" spc="-1" strike="noStrike">
                <a:solidFill>
                  <a:srgbClr val="000000"/>
                </a:solidFill>
                <a:latin typeface="Avenir Book"/>
                <a:ea typeface="DengXian"/>
              </a:rPr>
              <a:t>“</a:t>
            </a:r>
            <a:r>
              <a:rPr b="0" lang="en-US" sz="3600" spc="-1" strike="noStrike">
                <a:solidFill>
                  <a:srgbClr val="000000"/>
                </a:solidFill>
                <a:latin typeface="Avenir Book"/>
                <a:ea typeface="DengXian"/>
              </a:rPr>
              <a:t>Duchem ochoczym!”</a:t>
            </a:r>
            <a:endParaRPr b="0" lang="pl-PL" sz="36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1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blipFill>
      </p:bgPr>
    </p:bg>
    <p:spTree>
      <p:nvGrpSpPr>
        <p:cNvPr id="1" name=""/>
        <p:cNvGrpSpPr/>
        <p:nvPr/>
      </p:nvGrpSpPr>
      <p:grpSpPr>
        <a:xfrm>
          <a:off x="0" y="0"/>
          <a:ext cx="0" cy="0"/>
          <a:chOff x="0" y="0"/>
          <a:chExt cx="0" cy="0"/>
        </a:xfrm>
      </p:grpSpPr>
      <p:sp>
        <p:nvSpPr>
          <p:cNvPr id="144" name="PlaceHolder 1"/>
          <p:cNvSpPr>
            <a:spLocks noGrp="1"/>
          </p:cNvSpPr>
          <p:nvPr>
            <p:ph type="title"/>
          </p:nvPr>
        </p:nvSpPr>
        <p:spPr>
          <a:xfrm>
            <a:off x="637200" y="1620000"/>
            <a:ext cx="9262080" cy="2851200"/>
          </a:xfrm>
          <a:prstGeom prst="rect">
            <a:avLst/>
          </a:prstGeom>
          <a:noFill/>
          <a:ln w="0">
            <a:noFill/>
          </a:ln>
        </p:spPr>
        <p:txBody>
          <a:bodyPr lIns="90000" rIns="90000" tIns="45000" bIns="45000" anchor="ctr">
            <a:noAutofit/>
          </a:bodyPr>
          <a:p>
            <a:pPr indent="0" algn="r">
              <a:lnSpc>
                <a:spcPct val="90000"/>
              </a:lnSpc>
              <a:buNone/>
              <a:tabLst>
                <a:tab algn="l" pos="0"/>
              </a:tabLst>
            </a:pPr>
            <a:r>
              <a:rPr b="0" lang="en-US" sz="6000" spc="-1" strike="noStrike">
                <a:solidFill>
                  <a:srgbClr val="262626"/>
                </a:solidFill>
                <a:latin typeface="Avenir Book"/>
              </a:rPr>
              <a:t>MODLITWA ROZNIECA </a:t>
            </a:r>
            <a:br>
              <a:rPr sz="6000"/>
            </a:br>
            <a:r>
              <a:rPr b="1" lang="en-US" sz="8000" spc="-1" strike="noStrike">
                <a:solidFill>
                  <a:schemeClr val="accent4">
                    <a:lumMod val="20000"/>
                    <a:lumOff val="80000"/>
                  </a:schemeClr>
                </a:solidFill>
                <a:latin typeface="Avenir Book"/>
              </a:rPr>
              <a:t>NADZIEJĘ</a:t>
            </a:r>
            <a:endParaRPr b="0" lang="pl-PL" sz="80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1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blipFill>
      </p:bgPr>
    </p:bg>
    <p:spTree>
      <p:nvGrpSpPr>
        <p:cNvPr id="1" name=""/>
        <p:cNvGrpSpPr/>
        <p:nvPr/>
      </p:nvGrpSpPr>
      <p:grpSpPr>
        <a:xfrm>
          <a:off x="0" y="0"/>
          <a:ext cx="0" cy="0"/>
          <a:chOff x="0" y="0"/>
          <a:chExt cx="0" cy="0"/>
        </a:xfrm>
      </p:grpSpPr>
      <p:sp>
        <p:nvSpPr>
          <p:cNvPr id="145" name="PlaceHolder 1"/>
          <p:cNvSpPr>
            <a:spLocks noGrp="1"/>
          </p:cNvSpPr>
          <p:nvPr>
            <p:ph type="title"/>
          </p:nvPr>
        </p:nvSpPr>
        <p:spPr>
          <a:xfrm>
            <a:off x="838080" y="365040"/>
            <a:ext cx="7550640" cy="1324080"/>
          </a:xfrm>
          <a:prstGeom prst="rect">
            <a:avLst/>
          </a:prstGeom>
          <a:noFill/>
          <a:ln w="0">
            <a:noFill/>
          </a:ln>
        </p:spPr>
        <p:txBody>
          <a:bodyPr lIns="90000" rIns="90000" tIns="45000" bIns="45000" anchor="ctr">
            <a:normAutofit/>
          </a:bodyPr>
          <a:p>
            <a:pPr indent="0">
              <a:lnSpc>
                <a:spcPct val="90000"/>
              </a:lnSpc>
              <a:buNone/>
              <a:tabLst>
                <a:tab algn="l" pos="0"/>
              </a:tabLst>
            </a:pPr>
            <a:r>
              <a:rPr b="1" lang="en-US" sz="4400" spc="-1" strike="noStrike">
                <a:solidFill>
                  <a:srgbClr val="404040"/>
                </a:solidFill>
                <a:latin typeface="Avenir Book"/>
                <a:ea typeface="DengXian"/>
              </a:rPr>
              <a:t>Księga Jeremiasza 29,11-13</a:t>
            </a:r>
            <a:endParaRPr b="0" lang="pl-PL" sz="4400" spc="-1" strike="noStrike">
              <a:solidFill>
                <a:srgbClr val="000000"/>
              </a:solidFill>
              <a:latin typeface="Arial"/>
            </a:endParaRPr>
          </a:p>
        </p:txBody>
      </p:sp>
      <p:sp>
        <p:nvSpPr>
          <p:cNvPr id="146" name="PlaceHolder 2"/>
          <p:cNvSpPr>
            <a:spLocks noGrp="1"/>
          </p:cNvSpPr>
          <p:nvPr>
            <p:ph/>
          </p:nvPr>
        </p:nvSpPr>
        <p:spPr>
          <a:xfrm>
            <a:off x="838080" y="1825560"/>
            <a:ext cx="7550640" cy="4349880"/>
          </a:xfrm>
          <a:prstGeom prst="rect">
            <a:avLst/>
          </a:prstGeom>
          <a:noFill/>
          <a:ln w="0">
            <a:noFill/>
          </a:ln>
        </p:spPr>
        <p:txBody>
          <a:bodyPr lIns="90000" rIns="90000" tIns="45000" bIns="45000" anchor="ctr">
            <a:normAutofit/>
          </a:bodyPr>
          <a:p>
            <a:pPr indent="0">
              <a:lnSpc>
                <a:spcPct val="90000"/>
              </a:lnSpc>
              <a:spcBef>
                <a:spcPts val="1001"/>
              </a:spcBef>
              <a:buNone/>
              <a:tabLst>
                <a:tab algn="l" pos="0"/>
              </a:tabLst>
            </a:pPr>
            <a:r>
              <a:rPr b="0" lang="en-US" sz="3200" spc="-1" strike="noStrike">
                <a:solidFill>
                  <a:srgbClr val="404040"/>
                </a:solidFill>
                <a:latin typeface="Avenir Book"/>
                <a:ea typeface="DengXian"/>
              </a:rPr>
              <a:t>“</a:t>
            </a:r>
            <a:r>
              <a:rPr b="0" lang="en-US" sz="3200" spc="-1" strike="noStrike">
                <a:solidFill>
                  <a:srgbClr val="404040"/>
                </a:solidFill>
                <a:latin typeface="Avenir Book"/>
                <a:ea typeface="DengXian"/>
              </a:rPr>
              <a:t>Ja wiem, jakie wiążę z wami plany - oświadcza PAN. - To plany o pokoju, a nie o niedoli. Chcę dać wam szczęśliwą przyszłość i uczynić was ludźmi nadziei. Wysłucham was, gdy będziecie Mnie wzywać i zbliżać się do Mnie w modlitwie. Znajdziecie Mnie, gdy będziecie Mnie szukać. Tak! Gdy będziecie Mnie szukać całym swoim sercem,” </a:t>
            </a:r>
            <a:endParaRPr b="0" lang="pl-PL" sz="32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1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blipFill>
      </p:bgPr>
    </p:bg>
    <p:spTree>
      <p:nvGrpSpPr>
        <p:cNvPr id="1" name=""/>
        <p:cNvGrpSpPr/>
        <p:nvPr/>
      </p:nvGrpSpPr>
      <p:grpSpPr>
        <a:xfrm>
          <a:off x="0" y="0"/>
          <a:ext cx="0" cy="0"/>
          <a:chOff x="0" y="0"/>
          <a:chExt cx="0" cy="0"/>
        </a:xfrm>
      </p:grpSpPr>
      <p:sp>
        <p:nvSpPr>
          <p:cNvPr id="147" name="PlaceHolder 1"/>
          <p:cNvSpPr>
            <a:spLocks noGrp="1"/>
          </p:cNvSpPr>
          <p:nvPr>
            <p:ph type="title"/>
          </p:nvPr>
        </p:nvSpPr>
        <p:spPr>
          <a:xfrm>
            <a:off x="838080" y="365040"/>
            <a:ext cx="7601040" cy="1324080"/>
          </a:xfrm>
          <a:prstGeom prst="rect">
            <a:avLst/>
          </a:prstGeom>
          <a:noFill/>
          <a:ln w="0">
            <a:noFill/>
          </a:ln>
        </p:spPr>
        <p:txBody>
          <a:bodyPr lIns="90000" rIns="90000" tIns="45000" bIns="45000" anchor="ctr">
            <a:normAutofit/>
          </a:bodyPr>
          <a:p>
            <a:pPr indent="0">
              <a:lnSpc>
                <a:spcPct val="90000"/>
              </a:lnSpc>
              <a:buNone/>
              <a:tabLst>
                <a:tab algn="l" pos="0"/>
              </a:tabLst>
            </a:pPr>
            <a:r>
              <a:rPr b="1" lang="en-US" sz="4400" spc="-1" strike="noStrike">
                <a:solidFill>
                  <a:srgbClr val="404040"/>
                </a:solidFill>
                <a:latin typeface="Avenir Book"/>
                <a:ea typeface="DengXian"/>
              </a:rPr>
              <a:t>List do Rzymian 15,4</a:t>
            </a:r>
            <a:endParaRPr b="0" lang="pl-PL" sz="4400" spc="-1" strike="noStrike">
              <a:solidFill>
                <a:srgbClr val="000000"/>
              </a:solidFill>
              <a:latin typeface="Arial"/>
            </a:endParaRPr>
          </a:p>
        </p:txBody>
      </p:sp>
      <p:sp>
        <p:nvSpPr>
          <p:cNvPr id="148" name="PlaceHolder 2"/>
          <p:cNvSpPr>
            <a:spLocks noGrp="1"/>
          </p:cNvSpPr>
          <p:nvPr>
            <p:ph/>
          </p:nvPr>
        </p:nvSpPr>
        <p:spPr>
          <a:xfrm>
            <a:off x="838080" y="1825560"/>
            <a:ext cx="7601040" cy="4349880"/>
          </a:xfrm>
          <a:prstGeom prst="rect">
            <a:avLst/>
          </a:prstGeom>
          <a:noFill/>
          <a:ln w="0">
            <a:noFill/>
          </a:ln>
        </p:spPr>
        <p:txBody>
          <a:bodyPr lIns="90000" rIns="90000" tIns="45000" bIns="45000" anchor="ctr">
            <a:normAutofit/>
          </a:bodyPr>
          <a:p>
            <a:pPr indent="0">
              <a:lnSpc>
                <a:spcPct val="90000"/>
              </a:lnSpc>
              <a:spcBef>
                <a:spcPts val="1001"/>
              </a:spcBef>
              <a:buNone/>
              <a:tabLst>
                <a:tab algn="l" pos="0"/>
              </a:tabLst>
            </a:pPr>
            <a:r>
              <a:rPr b="0" lang="en-US" sz="3200" spc="-1" strike="noStrike">
                <a:solidFill>
                  <a:srgbClr val="000000"/>
                </a:solidFill>
                <a:latin typeface="Avenir Book"/>
                <a:ea typeface="DengXian"/>
              </a:rPr>
              <a:t>“</a:t>
            </a:r>
            <a:r>
              <a:rPr b="0" lang="en-US" sz="3200" spc="-1" strike="noStrike">
                <a:solidFill>
                  <a:srgbClr val="000000"/>
                </a:solidFill>
                <a:latin typeface="Avenir Book"/>
                <a:ea typeface="DengXian"/>
              </a:rPr>
              <a:t>Cokolwiek zaś wcześniej napisano, ma służyć naszemu pouczeniu, abyśmy dzięki wytrwałości i pociesze, których źródłem są Pisma, trwali przy </a:t>
            </a:r>
            <a:r>
              <a:rPr b="1" lang="en-US" sz="3200" spc="-1" strike="noStrike">
                <a:solidFill>
                  <a:srgbClr val="000000"/>
                </a:solidFill>
                <a:latin typeface="Avenir Book"/>
                <a:ea typeface="DengXian"/>
              </a:rPr>
              <a:t>nadziei</a:t>
            </a:r>
            <a:r>
              <a:rPr b="0" lang="en-US" sz="3200" spc="-1" strike="noStrike">
                <a:solidFill>
                  <a:srgbClr val="404040"/>
                </a:solidFill>
                <a:latin typeface="Avenir Book"/>
                <a:ea typeface="DengXian"/>
              </a:rPr>
              <a:t>.”</a:t>
            </a:r>
            <a:endParaRPr b="0" lang="pl-PL" sz="32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1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blipFill>
      </p:bgPr>
    </p:bg>
    <p:spTree>
      <p:nvGrpSpPr>
        <p:cNvPr id="1" name=""/>
        <p:cNvGrpSpPr/>
        <p:nvPr/>
      </p:nvGrpSpPr>
      <p:grpSpPr>
        <a:xfrm>
          <a:off x="0" y="0"/>
          <a:ext cx="0" cy="0"/>
          <a:chOff x="0" y="0"/>
          <a:chExt cx="0" cy="0"/>
        </a:xfrm>
      </p:grpSpPr>
      <p:sp>
        <p:nvSpPr>
          <p:cNvPr id="149" name="PlaceHolder 1"/>
          <p:cNvSpPr>
            <a:spLocks noGrp="1"/>
          </p:cNvSpPr>
          <p:nvPr>
            <p:ph type="title"/>
          </p:nvPr>
        </p:nvSpPr>
        <p:spPr>
          <a:xfrm>
            <a:off x="838080" y="365040"/>
            <a:ext cx="7671240" cy="1324080"/>
          </a:xfrm>
          <a:prstGeom prst="rect">
            <a:avLst/>
          </a:prstGeom>
          <a:noFill/>
          <a:ln w="0">
            <a:noFill/>
          </a:ln>
        </p:spPr>
        <p:txBody>
          <a:bodyPr lIns="90000" rIns="90000" tIns="45000" bIns="45000" anchor="ctr">
            <a:normAutofit/>
          </a:bodyPr>
          <a:p>
            <a:pPr indent="0">
              <a:lnSpc>
                <a:spcPct val="90000"/>
              </a:lnSpc>
              <a:buNone/>
              <a:tabLst>
                <a:tab algn="l" pos="0"/>
              </a:tabLst>
            </a:pPr>
            <a:r>
              <a:rPr b="1" lang="en-US" sz="4400" spc="-1" strike="noStrike">
                <a:solidFill>
                  <a:srgbClr val="404040"/>
                </a:solidFill>
                <a:latin typeface="Avenir Book"/>
                <a:ea typeface="DengXian"/>
              </a:rPr>
              <a:t>Księga Izajasza 41,10</a:t>
            </a:r>
            <a:endParaRPr b="0" lang="pl-PL" sz="4400" spc="-1" strike="noStrike">
              <a:solidFill>
                <a:srgbClr val="000000"/>
              </a:solidFill>
              <a:latin typeface="Arial"/>
            </a:endParaRPr>
          </a:p>
        </p:txBody>
      </p:sp>
      <p:sp>
        <p:nvSpPr>
          <p:cNvPr id="150" name="PlaceHolder 2"/>
          <p:cNvSpPr>
            <a:spLocks noGrp="1"/>
          </p:cNvSpPr>
          <p:nvPr>
            <p:ph/>
          </p:nvPr>
        </p:nvSpPr>
        <p:spPr>
          <a:xfrm>
            <a:off x="838080" y="1825560"/>
            <a:ext cx="7671240" cy="4349880"/>
          </a:xfrm>
          <a:prstGeom prst="rect">
            <a:avLst/>
          </a:prstGeom>
          <a:noFill/>
          <a:ln w="0">
            <a:noFill/>
          </a:ln>
        </p:spPr>
        <p:txBody>
          <a:bodyPr lIns="90000" rIns="90000" tIns="45000" bIns="45000" anchor="ctr">
            <a:normAutofit/>
          </a:bodyPr>
          <a:p>
            <a:pPr indent="0">
              <a:lnSpc>
                <a:spcPct val="90000"/>
              </a:lnSpc>
              <a:spcBef>
                <a:spcPts val="1001"/>
              </a:spcBef>
              <a:buNone/>
              <a:tabLst>
                <a:tab algn="l" pos="0"/>
              </a:tabLst>
            </a:pPr>
            <a:r>
              <a:rPr b="0" lang="en-US" sz="3200" spc="-1" strike="noStrike">
                <a:solidFill>
                  <a:srgbClr val="404040"/>
                </a:solidFill>
                <a:latin typeface="Avenir Book"/>
                <a:ea typeface="DengXian"/>
              </a:rPr>
              <a:t>“</a:t>
            </a:r>
            <a:r>
              <a:rPr b="0" lang="en-US" sz="3200" spc="-1" strike="noStrike">
                <a:solidFill>
                  <a:srgbClr val="404040"/>
                </a:solidFill>
                <a:latin typeface="Avenir Book"/>
                <a:ea typeface="DengXian"/>
              </a:rPr>
              <a:t>Nie bój się, bo Ja jestem z tobą, nie lękaj się, bo Ja jestem twoim Bogiem! Wzmocnię cię - tak, ześlę ci pomoc. Wesprę cię prawicą mej sprawiedliwości!”</a:t>
            </a:r>
            <a:endParaRPr b="0" lang="pl-PL" sz="32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1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blipFill>
      </p:bgPr>
    </p:bg>
    <p:spTree>
      <p:nvGrpSpPr>
        <p:cNvPr id="1" name=""/>
        <p:cNvGrpSpPr/>
        <p:nvPr/>
      </p:nvGrpSpPr>
      <p:grpSpPr>
        <a:xfrm>
          <a:off x="0" y="0"/>
          <a:ext cx="0" cy="0"/>
          <a:chOff x="0" y="0"/>
          <a:chExt cx="0" cy="0"/>
        </a:xfrm>
      </p:grpSpPr>
      <p:sp>
        <p:nvSpPr>
          <p:cNvPr id="151" name="PlaceHolder 1"/>
          <p:cNvSpPr>
            <a:spLocks noGrp="1"/>
          </p:cNvSpPr>
          <p:nvPr>
            <p:ph type="title"/>
          </p:nvPr>
        </p:nvSpPr>
        <p:spPr>
          <a:xfrm>
            <a:off x="838080" y="365040"/>
            <a:ext cx="7587000" cy="1324080"/>
          </a:xfrm>
          <a:prstGeom prst="rect">
            <a:avLst/>
          </a:prstGeom>
          <a:noFill/>
          <a:ln w="0">
            <a:noFill/>
          </a:ln>
        </p:spPr>
        <p:txBody>
          <a:bodyPr lIns="90000" rIns="90000" tIns="45000" bIns="45000" anchor="ctr">
            <a:noAutofit/>
          </a:bodyPr>
          <a:p>
            <a:pPr indent="0">
              <a:lnSpc>
                <a:spcPct val="90000"/>
              </a:lnSpc>
              <a:buNone/>
              <a:tabLst>
                <a:tab algn="l" pos="0"/>
              </a:tabLst>
            </a:pPr>
            <a:r>
              <a:rPr b="1" lang="en-US" sz="4400" spc="-1" strike="noStrike">
                <a:solidFill>
                  <a:srgbClr val="404040"/>
                </a:solidFill>
                <a:latin typeface="Avenir Book"/>
              </a:rPr>
              <a:t>List do Rzymian 15:13</a:t>
            </a:r>
            <a:endParaRPr b="0" lang="pl-PL" sz="4400" spc="-1" strike="noStrike">
              <a:solidFill>
                <a:srgbClr val="000000"/>
              </a:solidFill>
              <a:latin typeface="Arial"/>
            </a:endParaRPr>
          </a:p>
        </p:txBody>
      </p:sp>
      <p:sp>
        <p:nvSpPr>
          <p:cNvPr id="152" name="PlaceHolder 2"/>
          <p:cNvSpPr>
            <a:spLocks noGrp="1"/>
          </p:cNvSpPr>
          <p:nvPr>
            <p:ph/>
          </p:nvPr>
        </p:nvSpPr>
        <p:spPr>
          <a:xfrm>
            <a:off x="838080" y="1825560"/>
            <a:ext cx="7587000" cy="4349880"/>
          </a:xfrm>
          <a:prstGeom prst="rect">
            <a:avLst/>
          </a:prstGeom>
          <a:noFill/>
          <a:ln w="0">
            <a:noFill/>
          </a:ln>
        </p:spPr>
        <p:txBody>
          <a:bodyPr lIns="90000" rIns="90000" tIns="45000" bIns="45000" anchor="ctr">
            <a:normAutofit/>
          </a:bodyPr>
          <a:p>
            <a:pPr indent="0">
              <a:lnSpc>
                <a:spcPct val="90000"/>
              </a:lnSpc>
              <a:spcBef>
                <a:spcPts val="1001"/>
              </a:spcBef>
              <a:buNone/>
              <a:tabLst>
                <a:tab algn="l" pos="0"/>
              </a:tabLst>
            </a:pPr>
            <a:r>
              <a:rPr b="0" lang="en-US" sz="3200" spc="-1" strike="noStrike">
                <a:solidFill>
                  <a:srgbClr val="404040"/>
                </a:solidFill>
                <a:latin typeface="Avenir Book"/>
                <a:ea typeface="DengXian"/>
              </a:rPr>
              <a:t>“</a:t>
            </a:r>
            <a:r>
              <a:rPr b="0" lang="en-US" sz="3200" spc="-1" strike="noStrike">
                <a:solidFill>
                  <a:srgbClr val="404040"/>
                </a:solidFill>
                <a:latin typeface="Avenir Book"/>
                <a:ea typeface="DengXian"/>
              </a:rPr>
              <a:t>A Bóg nadziei niech was napełni największą radością i pokojem w wierze, abyście opływali w </a:t>
            </a:r>
            <a:r>
              <a:rPr b="1" lang="en-US" sz="3200" spc="-1" strike="noStrike">
                <a:solidFill>
                  <a:srgbClr val="404040"/>
                </a:solidFill>
                <a:latin typeface="Avenir Book"/>
                <a:ea typeface="DengXian"/>
              </a:rPr>
              <a:t>nadzieję</a:t>
            </a:r>
            <a:r>
              <a:rPr b="0" lang="en-US" sz="3200" spc="-1" strike="noStrike">
                <a:solidFill>
                  <a:srgbClr val="404040"/>
                </a:solidFill>
                <a:latin typeface="Avenir Book"/>
                <a:ea typeface="DengXian"/>
              </a:rPr>
              <a:t>, w mocy Ducha Świętego.”</a:t>
            </a:r>
            <a:endParaRPr b="0" lang="pl-PL" sz="32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1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blipFill>
      </p:bgPr>
    </p:bg>
    <p:spTree>
      <p:nvGrpSpPr>
        <p:cNvPr id="1" name=""/>
        <p:cNvGrpSpPr/>
        <p:nvPr/>
      </p:nvGrpSpPr>
      <p:grpSpPr>
        <a:xfrm>
          <a:off x="0" y="0"/>
          <a:ext cx="0" cy="0"/>
          <a:chOff x="0" y="0"/>
          <a:chExt cx="0" cy="0"/>
        </a:xfrm>
      </p:grpSpPr>
      <p:sp>
        <p:nvSpPr>
          <p:cNvPr id="153" name="PlaceHolder 1"/>
          <p:cNvSpPr>
            <a:spLocks noGrp="1"/>
          </p:cNvSpPr>
          <p:nvPr>
            <p:ph type="title"/>
          </p:nvPr>
        </p:nvSpPr>
        <p:spPr>
          <a:xfrm>
            <a:off x="397800" y="1486440"/>
            <a:ext cx="9262080" cy="2851200"/>
          </a:xfrm>
          <a:prstGeom prst="rect">
            <a:avLst/>
          </a:prstGeom>
          <a:noFill/>
          <a:ln w="0">
            <a:noFill/>
          </a:ln>
        </p:spPr>
        <p:txBody>
          <a:bodyPr lIns="90000" rIns="90000" tIns="45000" bIns="45000" anchor="ctr">
            <a:noAutofit/>
          </a:bodyPr>
          <a:p>
            <a:pPr indent="0" algn="r">
              <a:lnSpc>
                <a:spcPct val="90000"/>
              </a:lnSpc>
              <a:buNone/>
              <a:tabLst>
                <a:tab algn="l" pos="0"/>
              </a:tabLst>
            </a:pPr>
            <a:r>
              <a:rPr b="0" lang="en-US" sz="6000" spc="-1" strike="noStrike">
                <a:solidFill>
                  <a:srgbClr val="262626"/>
                </a:solidFill>
                <a:latin typeface="Avenir Book"/>
              </a:rPr>
              <a:t>MODLITWA ROZNIECA</a:t>
            </a:r>
            <a:br>
              <a:rPr sz="6000"/>
            </a:br>
            <a:r>
              <a:rPr b="1" lang="en-US" sz="8000" spc="-1" strike="noStrike">
                <a:solidFill>
                  <a:schemeClr val="accent4">
                    <a:lumMod val="20000"/>
                    <a:lumOff val="80000"/>
                  </a:schemeClr>
                </a:solidFill>
                <a:latin typeface="Avenir Book"/>
              </a:rPr>
              <a:t>JEDNOŚĆ</a:t>
            </a:r>
            <a:endParaRPr b="0" lang="pl-PL" sz="80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1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blipFill>
      </p:bgPr>
    </p:bg>
    <p:spTree>
      <p:nvGrpSpPr>
        <p:cNvPr id="1" name=""/>
        <p:cNvGrpSpPr/>
        <p:nvPr/>
      </p:nvGrpSpPr>
      <p:grpSpPr>
        <a:xfrm>
          <a:off x="0" y="0"/>
          <a:ext cx="0" cy="0"/>
          <a:chOff x="0" y="0"/>
          <a:chExt cx="0" cy="0"/>
        </a:xfrm>
      </p:grpSpPr>
      <p:sp>
        <p:nvSpPr>
          <p:cNvPr id="154" name="PlaceHolder 1"/>
          <p:cNvSpPr>
            <a:spLocks noGrp="1"/>
          </p:cNvSpPr>
          <p:nvPr>
            <p:ph type="title"/>
          </p:nvPr>
        </p:nvSpPr>
        <p:spPr>
          <a:xfrm>
            <a:off x="1818000" y="386640"/>
            <a:ext cx="8191440" cy="1324080"/>
          </a:xfrm>
          <a:prstGeom prst="rect">
            <a:avLst/>
          </a:prstGeom>
          <a:noFill/>
          <a:ln w="0">
            <a:noFill/>
          </a:ln>
        </p:spPr>
        <p:txBody>
          <a:bodyPr lIns="90000" rIns="90000" tIns="45000" bIns="45000" anchor="ctr">
            <a:normAutofit/>
          </a:bodyPr>
          <a:p>
            <a:pPr indent="0">
              <a:lnSpc>
                <a:spcPct val="90000"/>
              </a:lnSpc>
              <a:buNone/>
              <a:tabLst>
                <a:tab algn="l" pos="0"/>
              </a:tabLst>
            </a:pPr>
            <a:r>
              <a:rPr b="1" lang="en-US" sz="4400" spc="-1" strike="noStrike">
                <a:solidFill>
                  <a:srgbClr val="404040"/>
                </a:solidFill>
                <a:latin typeface="Avenir Book"/>
                <a:ea typeface="DengXian"/>
              </a:rPr>
              <a:t>2 Księga Kronik 30,12, 14</a:t>
            </a:r>
            <a:endParaRPr b="0" lang="pl-PL" sz="4400" spc="-1" strike="noStrike">
              <a:solidFill>
                <a:srgbClr val="000000"/>
              </a:solidFill>
              <a:latin typeface="Arial"/>
            </a:endParaRPr>
          </a:p>
        </p:txBody>
      </p:sp>
      <p:sp>
        <p:nvSpPr>
          <p:cNvPr id="155" name="PlaceHolder 2"/>
          <p:cNvSpPr>
            <a:spLocks noGrp="1"/>
          </p:cNvSpPr>
          <p:nvPr>
            <p:ph/>
          </p:nvPr>
        </p:nvSpPr>
        <p:spPr>
          <a:xfrm>
            <a:off x="2216160" y="1838160"/>
            <a:ext cx="7890480" cy="4349880"/>
          </a:xfrm>
          <a:prstGeom prst="rect">
            <a:avLst/>
          </a:prstGeom>
          <a:noFill/>
          <a:ln w="0">
            <a:noFill/>
          </a:ln>
        </p:spPr>
        <p:txBody>
          <a:bodyPr lIns="90000" rIns="90000" tIns="45000" bIns="45000" anchor="t">
            <a:normAutofit fontScale="91000"/>
          </a:bodyPr>
          <a:p>
            <a:pPr indent="0">
              <a:lnSpc>
                <a:spcPct val="90000"/>
              </a:lnSpc>
              <a:spcBef>
                <a:spcPts val="1001"/>
              </a:spcBef>
              <a:buNone/>
              <a:tabLst>
                <a:tab algn="l" pos="0"/>
              </a:tabLst>
            </a:pPr>
            <a:r>
              <a:rPr b="0" lang="en-US" sz="3200" spc="-1" strike="noStrike">
                <a:solidFill>
                  <a:srgbClr val="404040"/>
                </a:solidFill>
                <a:latin typeface="Avenir Book"/>
                <a:ea typeface="DengXian"/>
              </a:rPr>
              <a:t>“</a:t>
            </a:r>
            <a:r>
              <a:rPr b="0" lang="en-US" sz="3200" spc="-1" strike="noStrike">
                <a:solidFill>
                  <a:srgbClr val="404040"/>
                </a:solidFill>
                <a:latin typeface="Avenir Book"/>
                <a:ea typeface="DengXian"/>
              </a:rPr>
              <a:t>Na Judzie również spoczęła ręka Boża. Dzięki temu jej mieszkańcy okazali </a:t>
            </a:r>
            <a:r>
              <a:rPr b="1" lang="en-US" sz="3200" spc="-1" strike="noStrike">
                <a:solidFill>
                  <a:srgbClr val="404040"/>
                </a:solidFill>
                <a:latin typeface="Avenir Book"/>
                <a:ea typeface="DengXian"/>
              </a:rPr>
              <a:t>jednomyślność</a:t>
            </a:r>
            <a:r>
              <a:rPr b="0" lang="en-US" sz="3200" spc="-1" strike="noStrike">
                <a:solidFill>
                  <a:srgbClr val="404040"/>
                </a:solidFill>
                <a:latin typeface="Avenir Book"/>
                <a:ea typeface="DengXian"/>
              </a:rPr>
              <a:t> w sprawie spełnienia nakazu króla i książąt, związanego ze Słowem PANA.”</a:t>
            </a:r>
            <a:endParaRPr b="0" lang="pl-PL" sz="3200" spc="-1" strike="noStrike">
              <a:solidFill>
                <a:srgbClr val="000000"/>
              </a:solidFill>
              <a:latin typeface="Arial"/>
            </a:endParaRPr>
          </a:p>
          <a:p>
            <a:pPr indent="0">
              <a:lnSpc>
                <a:spcPct val="90000"/>
              </a:lnSpc>
              <a:spcBef>
                <a:spcPts val="1001"/>
              </a:spcBef>
              <a:buNone/>
              <a:tabLst>
                <a:tab algn="l" pos="0"/>
              </a:tabLst>
            </a:pPr>
            <a:endParaRPr b="0" lang="pl-PL" sz="3200" spc="-1" strike="noStrike">
              <a:solidFill>
                <a:srgbClr val="000000"/>
              </a:solidFill>
              <a:latin typeface="Arial"/>
            </a:endParaRPr>
          </a:p>
          <a:p>
            <a:pPr indent="0">
              <a:lnSpc>
                <a:spcPct val="90000"/>
              </a:lnSpc>
              <a:spcBef>
                <a:spcPts val="1001"/>
              </a:spcBef>
              <a:buNone/>
              <a:tabLst>
                <a:tab algn="l" pos="0"/>
              </a:tabLst>
            </a:pPr>
            <a:r>
              <a:rPr b="0" lang="en-US" sz="3500" spc="-1" strike="noStrike">
                <a:solidFill>
                  <a:srgbClr val="404040"/>
                </a:solidFill>
                <a:latin typeface="Avenir Book"/>
                <a:ea typeface="DengXian"/>
              </a:rPr>
              <a:t>“</a:t>
            </a:r>
            <a:r>
              <a:rPr b="0" lang="en-US" sz="3500" spc="-1" strike="noStrike">
                <a:solidFill>
                  <a:srgbClr val="404040"/>
                </a:solidFill>
                <a:latin typeface="Avenir Book"/>
                <a:ea typeface="DengXian"/>
              </a:rPr>
              <a:t>Ludzie zaczęli od tego, że usunęli z Jerozolimy wszystkie ołtarze i ołtarzyki kadzidlane. Wrzucili je do potoku Cedron.” </a:t>
            </a:r>
            <a:endParaRPr b="0" lang="pl-PL" sz="35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1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blipFill>
      </p:bgPr>
    </p:bg>
    <p:spTree>
      <p:nvGrpSpPr>
        <p:cNvPr id="1" name=""/>
        <p:cNvGrpSpPr/>
        <p:nvPr/>
      </p:nvGrpSpPr>
      <p:grpSpPr>
        <a:xfrm>
          <a:off x="0" y="0"/>
          <a:ext cx="0" cy="0"/>
          <a:chOff x="0" y="0"/>
          <a:chExt cx="0" cy="0"/>
        </a:xfrm>
      </p:grpSpPr>
      <p:sp>
        <p:nvSpPr>
          <p:cNvPr id="156" name="PlaceHolder 1"/>
          <p:cNvSpPr>
            <a:spLocks noGrp="1"/>
          </p:cNvSpPr>
          <p:nvPr>
            <p:ph type="title"/>
          </p:nvPr>
        </p:nvSpPr>
        <p:spPr>
          <a:xfrm>
            <a:off x="1785600" y="365040"/>
            <a:ext cx="8320680" cy="1324080"/>
          </a:xfrm>
          <a:prstGeom prst="rect">
            <a:avLst/>
          </a:prstGeom>
          <a:noFill/>
          <a:ln w="0">
            <a:noFill/>
          </a:ln>
        </p:spPr>
        <p:txBody>
          <a:bodyPr lIns="90000" rIns="90000" tIns="45000" bIns="45000" anchor="ctr">
            <a:normAutofit/>
          </a:bodyPr>
          <a:p>
            <a:pPr indent="0">
              <a:lnSpc>
                <a:spcPct val="90000"/>
              </a:lnSpc>
              <a:buNone/>
              <a:tabLst>
                <a:tab algn="l" pos="0"/>
              </a:tabLst>
            </a:pPr>
            <a:r>
              <a:rPr b="1" lang="en-US" sz="4400" spc="-1" strike="noStrike">
                <a:solidFill>
                  <a:srgbClr val="000000"/>
                </a:solidFill>
                <a:latin typeface="Avenir Book"/>
              </a:rPr>
              <a:t>Ewangelia Jana 17,20-23</a:t>
            </a:r>
            <a:endParaRPr b="0" lang="pl-PL" sz="4400" spc="-1" strike="noStrike">
              <a:solidFill>
                <a:srgbClr val="000000"/>
              </a:solidFill>
              <a:latin typeface="Arial"/>
            </a:endParaRPr>
          </a:p>
        </p:txBody>
      </p:sp>
      <p:sp>
        <p:nvSpPr>
          <p:cNvPr id="157" name="PlaceHolder 2"/>
          <p:cNvSpPr>
            <a:spLocks noGrp="1"/>
          </p:cNvSpPr>
          <p:nvPr>
            <p:ph/>
          </p:nvPr>
        </p:nvSpPr>
        <p:spPr>
          <a:xfrm>
            <a:off x="2248200" y="1796400"/>
            <a:ext cx="7858080" cy="4318560"/>
          </a:xfrm>
          <a:prstGeom prst="rect">
            <a:avLst/>
          </a:prstGeom>
          <a:noFill/>
          <a:ln w="0">
            <a:noFill/>
          </a:ln>
        </p:spPr>
        <p:txBody>
          <a:bodyPr lIns="90000" rIns="90000" tIns="45000" bIns="45000" anchor="t">
            <a:noAutofit/>
          </a:bodyPr>
          <a:p>
            <a:pPr indent="0">
              <a:lnSpc>
                <a:spcPct val="90000"/>
              </a:lnSpc>
              <a:spcBef>
                <a:spcPts val="1001"/>
              </a:spcBef>
              <a:buNone/>
              <a:tabLst>
                <a:tab algn="l" pos="0"/>
              </a:tabLst>
            </a:pPr>
            <a:r>
              <a:rPr b="0" lang="en-US" sz="2800" spc="-1" strike="noStrike">
                <a:solidFill>
                  <a:srgbClr val="000000"/>
                </a:solidFill>
                <a:latin typeface="Avenir Book"/>
                <a:ea typeface="DengXian"/>
              </a:rPr>
              <a:t>“</a:t>
            </a:r>
            <a:r>
              <a:rPr b="0" lang="en-US" sz="2800" spc="-1" strike="noStrike">
                <a:solidFill>
                  <a:srgbClr val="000000"/>
                </a:solidFill>
                <a:latin typeface="Avenir Book"/>
                <a:ea typeface="DengXian"/>
              </a:rPr>
              <a:t>Wstawiam się nie tylko za nimi, ale także za tymi, którzy dzięki ich słowu będą wierzyć we Mnie. Pragnę, by wszyscy byli </a:t>
            </a:r>
            <a:r>
              <a:rPr b="1" lang="en-US" sz="2800" spc="-1" strike="noStrike">
                <a:solidFill>
                  <a:srgbClr val="000000"/>
                </a:solidFill>
                <a:latin typeface="Avenir Book"/>
                <a:ea typeface="DengXian"/>
              </a:rPr>
              <a:t>jedno</a:t>
            </a:r>
            <a:r>
              <a:rPr b="0" lang="en-US" sz="2800" spc="-1" strike="noStrike">
                <a:solidFill>
                  <a:srgbClr val="000000"/>
                </a:solidFill>
                <a:latin typeface="Avenir Book"/>
                <a:ea typeface="DengXian"/>
              </a:rPr>
              <a:t>, jak Ty, Ojcze, we Mnie, a Ja w Tobie. Niech oni w nas będą jedno, aby świat przez to uwierzył, że Ty Mnie posłałeś. Ja im dałem chwałę, którą Mi dałeś, aby byli </a:t>
            </a:r>
            <a:r>
              <a:rPr b="1" lang="en-US" sz="2800" spc="-1" strike="noStrike">
                <a:solidFill>
                  <a:srgbClr val="000000"/>
                </a:solidFill>
                <a:latin typeface="Avenir Book"/>
                <a:ea typeface="DengXian"/>
              </a:rPr>
              <a:t>jedno</a:t>
            </a:r>
            <a:r>
              <a:rPr b="0" lang="en-US" sz="2800" spc="-1" strike="noStrike">
                <a:solidFill>
                  <a:srgbClr val="000000"/>
                </a:solidFill>
                <a:latin typeface="Avenir Book"/>
                <a:ea typeface="DengXian"/>
              </a:rPr>
              <a:t>, jak My jedno jesteśmy: Ja w nich, a Ty we Mnie; niech się staną doskonali w </a:t>
            </a:r>
            <a:r>
              <a:rPr b="1" lang="en-US" sz="2800" spc="-1" strike="noStrike">
                <a:solidFill>
                  <a:srgbClr val="000000"/>
                </a:solidFill>
                <a:latin typeface="Avenir Book"/>
                <a:ea typeface="DengXian"/>
              </a:rPr>
              <a:t>jedności</a:t>
            </a:r>
            <a:r>
              <a:rPr b="0" lang="en-US" sz="2800" spc="-1" strike="noStrike">
                <a:solidFill>
                  <a:srgbClr val="000000"/>
                </a:solidFill>
                <a:latin typeface="Avenir Book"/>
                <a:ea typeface="DengXian"/>
              </a:rPr>
              <a:t>, aby świat przez to poznał, że Ty Mnie posłałeś i ukochałeś ich tak, jak ukochałeś Mnie.”</a:t>
            </a:r>
            <a:endParaRPr b="0" lang="pl-PL" sz="28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2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blipFill>
      </p:bgPr>
    </p:bg>
    <p:spTree>
      <p:nvGrpSpPr>
        <p:cNvPr id="1" name=""/>
        <p:cNvGrpSpPr/>
        <p:nvPr/>
      </p:nvGrpSpPr>
      <p:grpSpPr>
        <a:xfrm>
          <a:off x="0" y="0"/>
          <a:ext cx="0" cy="0"/>
          <a:chOff x="0" y="0"/>
          <a:chExt cx="0" cy="0"/>
        </a:xfrm>
      </p:grpSpPr>
      <p:sp>
        <p:nvSpPr>
          <p:cNvPr id="158" name="PlaceHolder 1"/>
          <p:cNvSpPr>
            <a:spLocks noGrp="1"/>
          </p:cNvSpPr>
          <p:nvPr>
            <p:ph type="title"/>
          </p:nvPr>
        </p:nvSpPr>
        <p:spPr>
          <a:xfrm>
            <a:off x="1818000" y="365040"/>
            <a:ext cx="8288280" cy="1324080"/>
          </a:xfrm>
          <a:prstGeom prst="rect">
            <a:avLst/>
          </a:prstGeom>
          <a:noFill/>
          <a:ln w="0">
            <a:noFill/>
          </a:ln>
        </p:spPr>
        <p:txBody>
          <a:bodyPr lIns="90000" rIns="90000" tIns="45000" bIns="45000" anchor="ctr">
            <a:noAutofit/>
          </a:bodyPr>
          <a:p>
            <a:pPr indent="0">
              <a:lnSpc>
                <a:spcPct val="90000"/>
              </a:lnSpc>
              <a:buNone/>
              <a:tabLst>
                <a:tab algn="l" pos="0"/>
              </a:tabLst>
            </a:pPr>
            <a:r>
              <a:rPr b="1" lang="en-US" sz="4400" spc="-1" strike="noStrike">
                <a:solidFill>
                  <a:srgbClr val="404040"/>
                </a:solidFill>
                <a:latin typeface="Avenir Book"/>
              </a:rPr>
              <a:t>List do Efezjan 4,3</a:t>
            </a:r>
            <a:endParaRPr b="0" lang="pl-PL" sz="4400" spc="-1" strike="noStrike">
              <a:solidFill>
                <a:srgbClr val="000000"/>
              </a:solidFill>
              <a:latin typeface="Arial"/>
            </a:endParaRPr>
          </a:p>
        </p:txBody>
      </p:sp>
      <p:sp>
        <p:nvSpPr>
          <p:cNvPr id="159" name="PlaceHolder 2"/>
          <p:cNvSpPr>
            <a:spLocks noGrp="1"/>
          </p:cNvSpPr>
          <p:nvPr>
            <p:ph/>
          </p:nvPr>
        </p:nvSpPr>
        <p:spPr>
          <a:xfrm>
            <a:off x="2355840" y="1838160"/>
            <a:ext cx="7750440" cy="4349880"/>
          </a:xfrm>
          <a:prstGeom prst="rect">
            <a:avLst/>
          </a:prstGeom>
          <a:noFill/>
          <a:ln w="0">
            <a:noFill/>
          </a:ln>
        </p:spPr>
        <p:txBody>
          <a:bodyPr lIns="90000" rIns="90000" tIns="45000" bIns="45000" anchor="t">
            <a:normAutofit/>
          </a:bodyPr>
          <a:p>
            <a:pPr indent="0">
              <a:lnSpc>
                <a:spcPct val="90000"/>
              </a:lnSpc>
              <a:spcBef>
                <a:spcPts val="1001"/>
              </a:spcBef>
              <a:buNone/>
              <a:tabLst>
                <a:tab algn="l" pos="0"/>
              </a:tabLst>
            </a:pPr>
            <a:r>
              <a:rPr b="0" lang="en-US" sz="3200" spc="-1" strike="noStrike">
                <a:solidFill>
                  <a:srgbClr val="404040"/>
                </a:solidFill>
                <a:latin typeface="Avenir Book"/>
                <a:ea typeface="DengXian"/>
              </a:rPr>
              <a:t>“</a:t>
            </a:r>
            <a:r>
              <a:rPr b="0" lang="en-US" sz="3200" spc="-1" strike="noStrike">
                <a:solidFill>
                  <a:srgbClr val="404040"/>
                </a:solidFill>
                <a:latin typeface="Avenir Book"/>
                <a:ea typeface="DengXian"/>
              </a:rPr>
              <a:t>Dokładajcie starań, by zachować </a:t>
            </a:r>
            <a:r>
              <a:rPr b="1" lang="en-US" sz="3200" spc="-1" strike="noStrike">
                <a:solidFill>
                  <a:srgbClr val="404040"/>
                </a:solidFill>
                <a:latin typeface="Avenir Book"/>
                <a:ea typeface="DengXian"/>
              </a:rPr>
              <a:t>jedność</a:t>
            </a:r>
            <a:r>
              <a:rPr b="0" lang="en-US" sz="3200" spc="-1" strike="noStrike">
                <a:solidFill>
                  <a:srgbClr val="404040"/>
                </a:solidFill>
                <a:latin typeface="Avenir Book"/>
                <a:ea typeface="DengXian"/>
              </a:rPr>
              <a:t> Ducha w spójni pokoju.” </a:t>
            </a:r>
            <a:endParaRPr b="0" lang="pl-PL" sz="32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2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blipFill>
      </p:bgPr>
    </p:bg>
    <p:spTree>
      <p:nvGrpSpPr>
        <p:cNvPr id="1" name=""/>
        <p:cNvGrpSpPr/>
        <p:nvPr/>
      </p:nvGrpSpPr>
      <p:grpSpPr>
        <a:xfrm>
          <a:off x="0" y="0"/>
          <a:ext cx="0" cy="0"/>
          <a:chOff x="0" y="0"/>
          <a:chExt cx="0" cy="0"/>
        </a:xfrm>
      </p:grpSpPr>
      <p:sp>
        <p:nvSpPr>
          <p:cNvPr id="160" name="PlaceHolder 1"/>
          <p:cNvSpPr>
            <a:spLocks noGrp="1"/>
          </p:cNvSpPr>
          <p:nvPr>
            <p:ph type="title"/>
          </p:nvPr>
        </p:nvSpPr>
        <p:spPr>
          <a:xfrm>
            <a:off x="397800" y="1486440"/>
            <a:ext cx="9262080" cy="2851200"/>
          </a:xfrm>
          <a:prstGeom prst="rect">
            <a:avLst/>
          </a:prstGeom>
          <a:noFill/>
          <a:ln w="0">
            <a:noFill/>
          </a:ln>
        </p:spPr>
        <p:txBody>
          <a:bodyPr lIns="90000" rIns="90000" tIns="45000" bIns="45000" anchor="ctr">
            <a:normAutofit/>
          </a:bodyPr>
          <a:p>
            <a:pPr indent="0" algn="r">
              <a:lnSpc>
                <a:spcPct val="90000"/>
              </a:lnSpc>
              <a:buNone/>
              <a:tabLst>
                <a:tab algn="l" pos="0"/>
              </a:tabLst>
            </a:pPr>
            <a:r>
              <a:rPr b="0" lang="en-US" sz="6000" spc="-1" strike="noStrike">
                <a:solidFill>
                  <a:srgbClr val="262626"/>
                </a:solidFill>
                <a:latin typeface="Avenir Book"/>
              </a:rPr>
              <a:t>MODLITWA ROZNIECA </a:t>
            </a:r>
            <a:br>
              <a:rPr sz="6000"/>
            </a:br>
            <a:r>
              <a:rPr b="1" lang="en-US" sz="8000" spc="-1" strike="noStrike">
                <a:solidFill>
                  <a:schemeClr val="accent4">
                    <a:lumMod val="20000"/>
                    <a:lumOff val="80000"/>
                  </a:schemeClr>
                </a:solidFill>
                <a:latin typeface="Avenir Book"/>
              </a:rPr>
              <a:t>PRZEBACZENIE</a:t>
            </a:r>
            <a:endParaRPr b="0" lang="pl-PL" sz="80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2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blipFill>
      </p:bgPr>
    </p:bg>
    <p:spTree>
      <p:nvGrpSpPr>
        <p:cNvPr id="1" name=""/>
        <p:cNvGrpSpPr/>
        <p:nvPr/>
      </p:nvGrpSpPr>
      <p:grpSpPr>
        <a:xfrm>
          <a:off x="0" y="0"/>
          <a:ext cx="0" cy="0"/>
          <a:chOff x="0" y="0"/>
          <a:chExt cx="0" cy="0"/>
        </a:xfrm>
      </p:grpSpPr>
      <p:sp>
        <p:nvSpPr>
          <p:cNvPr id="161" name="PlaceHolder 1"/>
          <p:cNvSpPr>
            <a:spLocks noGrp="1"/>
          </p:cNvSpPr>
          <p:nvPr>
            <p:ph type="title"/>
          </p:nvPr>
        </p:nvSpPr>
        <p:spPr>
          <a:xfrm>
            <a:off x="838080" y="365040"/>
            <a:ext cx="7587000" cy="1324080"/>
          </a:xfrm>
          <a:prstGeom prst="rect">
            <a:avLst/>
          </a:prstGeom>
          <a:noFill/>
          <a:ln w="0">
            <a:noFill/>
          </a:ln>
        </p:spPr>
        <p:txBody>
          <a:bodyPr lIns="90000" rIns="90000" tIns="45000" bIns="45000" anchor="ctr">
            <a:normAutofit/>
          </a:bodyPr>
          <a:p>
            <a:pPr indent="0">
              <a:lnSpc>
                <a:spcPct val="90000"/>
              </a:lnSpc>
              <a:buNone/>
              <a:tabLst>
                <a:tab algn="l" pos="0"/>
              </a:tabLst>
            </a:pPr>
            <a:r>
              <a:rPr b="1" lang="en-US" sz="4400" spc="-1" strike="noStrike">
                <a:solidFill>
                  <a:srgbClr val="404040"/>
                </a:solidFill>
                <a:latin typeface="Avenir Book"/>
                <a:ea typeface="DengXian"/>
              </a:rPr>
              <a:t>Dzieje Apostolskie </a:t>
            </a:r>
            <a:br>
              <a:rPr sz="4400"/>
            </a:br>
            <a:r>
              <a:rPr b="1" lang="en-US" sz="4400" spc="-1" strike="noStrike">
                <a:solidFill>
                  <a:srgbClr val="404040"/>
                </a:solidFill>
                <a:latin typeface="Avenir Book"/>
                <a:ea typeface="DengXian"/>
              </a:rPr>
              <a:t>7,59-60</a:t>
            </a:r>
            <a:endParaRPr b="0" lang="pl-PL" sz="4400" spc="-1" strike="noStrike">
              <a:solidFill>
                <a:srgbClr val="000000"/>
              </a:solidFill>
              <a:latin typeface="Arial"/>
            </a:endParaRPr>
          </a:p>
        </p:txBody>
      </p:sp>
      <p:sp>
        <p:nvSpPr>
          <p:cNvPr id="162" name="PlaceHolder 2"/>
          <p:cNvSpPr>
            <a:spLocks noGrp="1"/>
          </p:cNvSpPr>
          <p:nvPr>
            <p:ph/>
          </p:nvPr>
        </p:nvSpPr>
        <p:spPr>
          <a:xfrm>
            <a:off x="838080" y="1825560"/>
            <a:ext cx="7587000" cy="4349880"/>
          </a:xfrm>
          <a:prstGeom prst="rect">
            <a:avLst/>
          </a:prstGeom>
          <a:noFill/>
          <a:ln w="0">
            <a:noFill/>
          </a:ln>
        </p:spPr>
        <p:txBody>
          <a:bodyPr lIns="90000" rIns="90000" tIns="45000" bIns="45000" anchor="ctr">
            <a:normAutofit/>
          </a:bodyPr>
          <a:p>
            <a:pPr indent="0">
              <a:lnSpc>
                <a:spcPct val="90000"/>
              </a:lnSpc>
              <a:spcBef>
                <a:spcPts val="1001"/>
              </a:spcBef>
              <a:buNone/>
              <a:tabLst>
                <a:tab algn="l" pos="0"/>
              </a:tabLst>
            </a:pPr>
            <a:r>
              <a:rPr b="0" lang="en-US" sz="3200" spc="-1" strike="noStrike">
                <a:solidFill>
                  <a:srgbClr val="404040"/>
                </a:solidFill>
                <a:latin typeface="Avenir Book"/>
                <a:ea typeface="DengXian"/>
              </a:rPr>
              <a:t>“’</a:t>
            </a:r>
            <a:r>
              <a:rPr b="0" lang="en-US" sz="3200" spc="-1" strike="noStrike">
                <a:solidFill>
                  <a:srgbClr val="404040"/>
                </a:solidFill>
                <a:latin typeface="Avenir Book"/>
                <a:ea typeface="DengXian"/>
              </a:rPr>
              <a:t>Panie Jezu, przyjmij mego ducha.’ A gdy upadł na kolana, zawołał donośnym głosem: Panie, nie policz im tego grzechu. Po tych słowach zasnął.”</a:t>
            </a:r>
            <a:endParaRPr b="0" lang="pl-PL" sz="32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2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blipFill>
      </p:bgPr>
    </p:bg>
    <p:spTree>
      <p:nvGrpSpPr>
        <p:cNvPr id="1" name=""/>
        <p:cNvGrpSpPr/>
        <p:nvPr/>
      </p:nvGrpSpPr>
      <p:grpSpPr>
        <a:xfrm>
          <a:off x="0" y="0"/>
          <a:ext cx="0" cy="0"/>
          <a:chOff x="0" y="0"/>
          <a:chExt cx="0" cy="0"/>
        </a:xfrm>
      </p:grpSpPr>
      <p:sp>
        <p:nvSpPr>
          <p:cNvPr id="163" name="PlaceHolder 1"/>
          <p:cNvSpPr>
            <a:spLocks noGrp="1"/>
          </p:cNvSpPr>
          <p:nvPr>
            <p:ph/>
          </p:nvPr>
        </p:nvSpPr>
        <p:spPr>
          <a:xfrm>
            <a:off x="838080" y="462600"/>
            <a:ext cx="7587000" cy="5712840"/>
          </a:xfrm>
          <a:prstGeom prst="rect">
            <a:avLst/>
          </a:prstGeom>
          <a:noFill/>
          <a:ln w="0">
            <a:noFill/>
          </a:ln>
        </p:spPr>
        <p:txBody>
          <a:bodyPr lIns="90000" rIns="90000" tIns="45000" bIns="45000" anchor="ctr">
            <a:normAutofit/>
          </a:bodyPr>
          <a:p>
            <a:pPr indent="0">
              <a:lnSpc>
                <a:spcPct val="90000"/>
              </a:lnSpc>
              <a:spcBef>
                <a:spcPts val="1001"/>
              </a:spcBef>
              <a:buNone/>
              <a:tabLst>
                <a:tab algn="l" pos="0"/>
              </a:tabLst>
            </a:pPr>
            <a:r>
              <a:rPr b="1" lang="en-US" sz="3200" spc="-1" strike="noStrike">
                <a:solidFill>
                  <a:srgbClr val="404040"/>
                </a:solidFill>
                <a:latin typeface="Avenir Book"/>
                <a:ea typeface="DengXian"/>
              </a:rPr>
              <a:t>Ewangelia Łukasza 23,34</a:t>
            </a:r>
            <a:r>
              <a:rPr b="0" lang="en-US" sz="3200" spc="-1" strike="noStrike">
                <a:solidFill>
                  <a:srgbClr val="404040"/>
                </a:solidFill>
                <a:latin typeface="Avenir Book"/>
                <a:ea typeface="DengXian"/>
              </a:rPr>
              <a:t>: “Ojcze, </a:t>
            </a:r>
            <a:r>
              <a:rPr b="1" lang="en-US" sz="3200" spc="-1" strike="noStrike">
                <a:solidFill>
                  <a:srgbClr val="404040"/>
                </a:solidFill>
                <a:latin typeface="Avenir Book"/>
                <a:ea typeface="DengXian"/>
              </a:rPr>
              <a:t>przebacz</a:t>
            </a:r>
            <a:r>
              <a:rPr b="0" lang="en-US" sz="3200" spc="-1" strike="noStrike">
                <a:solidFill>
                  <a:srgbClr val="404040"/>
                </a:solidFill>
                <a:latin typeface="Avenir Book"/>
                <a:ea typeface="DengXian"/>
              </a:rPr>
              <a:t> im, bo nie wiedzą, co czynią.”</a:t>
            </a:r>
            <a:endParaRPr b="0" lang="pl-PL" sz="3200" spc="-1" strike="noStrike">
              <a:solidFill>
                <a:srgbClr val="000000"/>
              </a:solidFill>
              <a:latin typeface="Arial"/>
            </a:endParaRPr>
          </a:p>
          <a:p>
            <a:pPr indent="0">
              <a:lnSpc>
                <a:spcPct val="90000"/>
              </a:lnSpc>
              <a:spcBef>
                <a:spcPts val="1001"/>
              </a:spcBef>
              <a:buNone/>
              <a:tabLst>
                <a:tab algn="l" pos="0"/>
              </a:tabLst>
            </a:pPr>
            <a:endParaRPr b="0" lang="pl-PL" sz="3200" spc="-1" strike="noStrike">
              <a:solidFill>
                <a:srgbClr val="000000"/>
              </a:solidFill>
              <a:latin typeface="Arial"/>
            </a:endParaRPr>
          </a:p>
          <a:p>
            <a:pPr indent="0">
              <a:lnSpc>
                <a:spcPct val="90000"/>
              </a:lnSpc>
              <a:spcBef>
                <a:spcPts val="1001"/>
              </a:spcBef>
              <a:buNone/>
              <a:tabLst>
                <a:tab algn="l" pos="0"/>
              </a:tabLst>
            </a:pPr>
            <a:r>
              <a:rPr b="1" lang="en-US" sz="3200" spc="-1" strike="noStrike">
                <a:solidFill>
                  <a:srgbClr val="404040"/>
                </a:solidFill>
                <a:latin typeface="Avenir Book"/>
                <a:ea typeface="DengXian"/>
              </a:rPr>
              <a:t>Ewangelia Mateusza 6,14-15</a:t>
            </a:r>
            <a:r>
              <a:rPr b="0" lang="en-US" sz="3200" spc="-1" strike="noStrike">
                <a:solidFill>
                  <a:srgbClr val="404040"/>
                </a:solidFill>
                <a:latin typeface="Avenir Book"/>
                <a:ea typeface="DengXian"/>
              </a:rPr>
              <a:t>: “Bo jeśli </a:t>
            </a:r>
            <a:r>
              <a:rPr b="1" lang="en-US" sz="3200" spc="-1" strike="noStrike">
                <a:solidFill>
                  <a:srgbClr val="404040"/>
                </a:solidFill>
                <a:latin typeface="Avenir Book"/>
                <a:ea typeface="DengXian"/>
              </a:rPr>
              <a:t>wybaczycie</a:t>
            </a:r>
            <a:r>
              <a:rPr b="0" lang="en-US" sz="3200" spc="-1" strike="noStrike">
                <a:solidFill>
                  <a:srgbClr val="404040"/>
                </a:solidFill>
                <a:latin typeface="Avenir Book"/>
                <a:ea typeface="DengXian"/>
              </a:rPr>
              <a:t> ludziom ich upadki, i wam wybaczy wasz Ojciec w niebie. [15] Jeśli jednak nie wybaczycie ludziom, to wasz Ojciec nie wybaczy i wam waszych upadków.”</a:t>
            </a:r>
            <a:endParaRPr b="0" lang="pl-PL" sz="32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2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blipFill>
      </p:bgPr>
    </p:bg>
    <p:spTree>
      <p:nvGrpSpPr>
        <p:cNvPr id="1" name=""/>
        <p:cNvGrpSpPr/>
        <p:nvPr/>
      </p:nvGrpSpPr>
      <p:grpSpPr>
        <a:xfrm>
          <a:off x="0" y="0"/>
          <a:ext cx="0" cy="0"/>
          <a:chOff x="0" y="0"/>
          <a:chExt cx="0" cy="0"/>
        </a:xfrm>
      </p:grpSpPr>
      <p:sp>
        <p:nvSpPr>
          <p:cNvPr id="164" name="PlaceHolder 1"/>
          <p:cNvSpPr>
            <a:spLocks noGrp="1"/>
          </p:cNvSpPr>
          <p:nvPr>
            <p:ph type="title"/>
          </p:nvPr>
        </p:nvSpPr>
        <p:spPr>
          <a:xfrm>
            <a:off x="838080" y="365040"/>
            <a:ext cx="7587000" cy="1324080"/>
          </a:xfrm>
          <a:prstGeom prst="rect">
            <a:avLst/>
          </a:prstGeom>
          <a:noFill/>
          <a:ln w="0">
            <a:noFill/>
          </a:ln>
        </p:spPr>
        <p:txBody>
          <a:bodyPr lIns="90000" rIns="90000" tIns="45000" bIns="45000" anchor="ctr">
            <a:noAutofit/>
          </a:bodyPr>
          <a:p>
            <a:pPr indent="0">
              <a:lnSpc>
                <a:spcPct val="90000"/>
              </a:lnSpc>
              <a:buNone/>
              <a:tabLst>
                <a:tab algn="l" pos="0"/>
              </a:tabLst>
            </a:pPr>
            <a:r>
              <a:rPr b="1" lang="en-US" sz="4400" spc="-1" strike="noStrike">
                <a:solidFill>
                  <a:srgbClr val="404040"/>
                </a:solidFill>
                <a:latin typeface="Avenir Book"/>
              </a:rPr>
              <a:t>Ellen G. White</a:t>
            </a:r>
            <a:endParaRPr b="0" lang="pl-PL" sz="4400" spc="-1" strike="noStrike">
              <a:solidFill>
                <a:srgbClr val="000000"/>
              </a:solidFill>
              <a:latin typeface="Arial"/>
            </a:endParaRPr>
          </a:p>
        </p:txBody>
      </p:sp>
      <p:sp>
        <p:nvSpPr>
          <p:cNvPr id="165" name="PlaceHolder 2"/>
          <p:cNvSpPr>
            <a:spLocks noGrp="1"/>
          </p:cNvSpPr>
          <p:nvPr>
            <p:ph/>
          </p:nvPr>
        </p:nvSpPr>
        <p:spPr>
          <a:xfrm>
            <a:off x="838080" y="1825560"/>
            <a:ext cx="7587000" cy="4349880"/>
          </a:xfrm>
          <a:prstGeom prst="rect">
            <a:avLst/>
          </a:prstGeom>
          <a:noFill/>
          <a:ln w="0">
            <a:noFill/>
          </a:ln>
        </p:spPr>
        <p:txBody>
          <a:bodyPr lIns="90000" rIns="90000" tIns="45000" bIns="45000" anchor="t">
            <a:normAutofit/>
          </a:bodyPr>
          <a:p>
            <a:pPr indent="0">
              <a:lnSpc>
                <a:spcPct val="90000"/>
              </a:lnSpc>
              <a:spcBef>
                <a:spcPts val="1001"/>
              </a:spcBef>
              <a:buNone/>
              <a:tabLst>
                <a:tab algn="l" pos="0"/>
              </a:tabLst>
            </a:pPr>
            <a:r>
              <a:rPr b="0" lang="en-US" sz="3200" spc="-1" strike="noStrike">
                <a:solidFill>
                  <a:srgbClr val="404040"/>
                </a:solidFill>
                <a:latin typeface="Avenir Book"/>
                <a:ea typeface="DengXian"/>
              </a:rPr>
              <a:t>“</a:t>
            </a:r>
            <a:r>
              <a:rPr b="0" lang="en-US" sz="3200" spc="-1" strike="noStrike">
                <a:solidFill>
                  <a:srgbClr val="404040"/>
                </a:solidFill>
                <a:latin typeface="Avenir Book"/>
                <a:ea typeface="DengXian"/>
              </a:rPr>
              <a:t>Nie powinniśmy nigdy myśleć, że mamy prawo nie </a:t>
            </a:r>
            <a:r>
              <a:rPr b="1" lang="en-US" sz="3200" spc="-1" strike="noStrike">
                <a:solidFill>
                  <a:srgbClr val="404040"/>
                </a:solidFill>
                <a:latin typeface="Avenir Book"/>
                <a:ea typeface="DengXian"/>
              </a:rPr>
              <a:t>odpuścić</a:t>
            </a:r>
            <a:r>
              <a:rPr b="0" lang="en-US" sz="3200" spc="-1" strike="noStrike">
                <a:solidFill>
                  <a:srgbClr val="404040"/>
                </a:solidFill>
                <a:latin typeface="Avenir Book"/>
                <a:ea typeface="DengXian"/>
              </a:rPr>
              <a:t> innym, gdy nie przyznają się do wyrządzonej nam krzywdy. Powinni wprawdzie upokorzyć się przez skruchę I wyznanie, ale I my powinniśmy mieć </a:t>
            </a:r>
            <a:r>
              <a:rPr b="1" lang="en-US" sz="3200" spc="-1" strike="noStrike">
                <a:solidFill>
                  <a:srgbClr val="404040"/>
                </a:solidFill>
                <a:latin typeface="Avenir Book"/>
                <a:ea typeface="DengXian"/>
              </a:rPr>
              <a:t>litość</a:t>
            </a:r>
            <a:r>
              <a:rPr b="0" lang="en-US" sz="3200" spc="-1" strike="noStrike">
                <a:solidFill>
                  <a:srgbClr val="404040"/>
                </a:solidFill>
                <a:latin typeface="Avenir Book"/>
                <a:ea typeface="DengXian"/>
              </a:rPr>
              <a:t> nad tymi, którzy zgrzeszyli przeciwko nam, bez względu na to, czy wyznali swe przestępstwo, czy nie.”</a:t>
            </a:r>
            <a:endParaRPr b="0" lang="pl-PL" sz="3200" spc="-1" strike="noStrike">
              <a:solidFill>
                <a:srgbClr val="000000"/>
              </a:solidFill>
              <a:latin typeface="Arial"/>
            </a:endParaRPr>
          </a:p>
          <a:p>
            <a:pPr indent="0">
              <a:lnSpc>
                <a:spcPct val="90000"/>
              </a:lnSpc>
              <a:spcBef>
                <a:spcPts val="1001"/>
              </a:spcBef>
              <a:buNone/>
              <a:tabLst>
                <a:tab algn="l" pos="0"/>
              </a:tabLst>
            </a:pPr>
            <a:r>
              <a:rPr b="0" lang="en-US" sz="2000" spc="-1" strike="noStrike">
                <a:solidFill>
                  <a:srgbClr val="404040"/>
                </a:solidFill>
                <a:latin typeface="Avenir Book"/>
                <a:ea typeface="DengXian"/>
              </a:rPr>
              <a:t>(Ellen G. White, </a:t>
            </a:r>
            <a:r>
              <a:rPr b="0" i="1" lang="en-US" sz="2000" spc="-1" strike="noStrike">
                <a:solidFill>
                  <a:srgbClr val="404040"/>
                </a:solidFill>
                <a:latin typeface="Avenir Book"/>
                <a:ea typeface="DengXian"/>
              </a:rPr>
              <a:t>Nauki z Góry Błogosławienia, </a:t>
            </a:r>
            <a:r>
              <a:rPr b="0" lang="en-US" sz="2000" spc="-1" strike="noStrike">
                <a:solidFill>
                  <a:srgbClr val="404040"/>
                </a:solidFill>
                <a:latin typeface="Avenir Book"/>
                <a:ea typeface="DengXian"/>
              </a:rPr>
              <a:t>106,2)</a:t>
            </a:r>
            <a:endParaRPr b="0" lang="pl-PL" sz="20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2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blipFill>
      </p:bgPr>
    </p:bg>
    <p:spTree>
      <p:nvGrpSpPr>
        <p:cNvPr id="1" name=""/>
        <p:cNvGrpSpPr/>
        <p:nvPr/>
      </p:nvGrpSpPr>
      <p:grpSpPr>
        <a:xfrm>
          <a:off x="0" y="0"/>
          <a:ext cx="0" cy="0"/>
          <a:chOff x="0" y="0"/>
          <a:chExt cx="0" cy="0"/>
        </a:xfrm>
      </p:grpSpPr>
      <p:sp>
        <p:nvSpPr>
          <p:cNvPr id="166" name="PlaceHolder 1"/>
          <p:cNvSpPr>
            <a:spLocks noGrp="1"/>
          </p:cNvSpPr>
          <p:nvPr>
            <p:ph/>
          </p:nvPr>
        </p:nvSpPr>
        <p:spPr>
          <a:xfrm>
            <a:off x="838080" y="3152160"/>
            <a:ext cx="9255960" cy="3023640"/>
          </a:xfrm>
          <a:prstGeom prst="rect">
            <a:avLst/>
          </a:prstGeom>
          <a:noFill/>
          <a:ln w="0">
            <a:noFill/>
          </a:ln>
        </p:spPr>
        <p:txBody>
          <a:bodyPr lIns="90000" rIns="90000" tIns="45000" bIns="45000" anchor="t">
            <a:normAutofit fontScale="91000"/>
          </a:bodyPr>
          <a:p>
            <a:pPr indent="0">
              <a:lnSpc>
                <a:spcPct val="90000"/>
              </a:lnSpc>
              <a:spcBef>
                <a:spcPts val="1001"/>
              </a:spcBef>
              <a:buNone/>
              <a:tabLst>
                <a:tab algn="l" pos="0"/>
              </a:tabLst>
            </a:pPr>
            <a:r>
              <a:rPr b="1" lang="en-US" sz="3200" spc="-1" strike="noStrike">
                <a:solidFill>
                  <a:srgbClr val="262626"/>
                </a:solidFill>
                <a:latin typeface="Avenir Book"/>
                <a:ea typeface="DengXian"/>
              </a:rPr>
              <a:t>“</a:t>
            </a:r>
            <a:r>
              <a:rPr b="1" lang="en-US" sz="3200" spc="-1" strike="noStrike">
                <a:solidFill>
                  <a:srgbClr val="262626"/>
                </a:solidFill>
                <a:latin typeface="Avenir Book"/>
                <a:ea typeface="DengXian"/>
              </a:rPr>
              <a:t>Wszystko mogę w Tym, który mnie umacnia, w Chrystusie” (List do Filipian 4,13). </a:t>
            </a:r>
            <a:endParaRPr b="0" lang="pl-PL" sz="3200" spc="-1" strike="noStrike">
              <a:solidFill>
                <a:srgbClr val="000000"/>
              </a:solidFill>
              <a:latin typeface="Arial"/>
            </a:endParaRPr>
          </a:p>
          <a:p>
            <a:pPr indent="0">
              <a:lnSpc>
                <a:spcPct val="90000"/>
              </a:lnSpc>
              <a:spcBef>
                <a:spcPts val="1001"/>
              </a:spcBef>
              <a:buNone/>
              <a:tabLst>
                <a:tab algn="l" pos="0"/>
              </a:tabLst>
            </a:pPr>
            <a:endParaRPr b="0" lang="pl-PL" sz="3200" spc="-1" strike="noStrike">
              <a:solidFill>
                <a:srgbClr val="000000"/>
              </a:solidFill>
              <a:latin typeface="Arial"/>
            </a:endParaRPr>
          </a:p>
          <a:p>
            <a:pPr indent="0">
              <a:lnSpc>
                <a:spcPct val="90000"/>
              </a:lnSpc>
              <a:spcBef>
                <a:spcPts val="1001"/>
              </a:spcBef>
              <a:buNone/>
              <a:tabLst>
                <a:tab algn="l" pos="0"/>
              </a:tabLst>
            </a:pPr>
            <a:r>
              <a:rPr b="1" lang="en-US" sz="3200" spc="-1" strike="noStrike">
                <a:solidFill>
                  <a:srgbClr val="262626"/>
                </a:solidFill>
                <a:latin typeface="Avenir Book"/>
                <a:ea typeface="DengXian"/>
              </a:rPr>
              <a:t>“</a:t>
            </a:r>
            <a:r>
              <a:rPr b="1" lang="en-US" sz="3200" spc="-1" strike="noStrike">
                <a:solidFill>
                  <a:srgbClr val="262626"/>
                </a:solidFill>
                <a:latin typeface="Avenir Book"/>
                <a:ea typeface="DengXian"/>
              </a:rPr>
              <a:t>Nie daj się zwyciężyć złu, ale zło przezwyciężaj dobrem” (List do Rzymian 12,21).</a:t>
            </a:r>
            <a:endParaRPr b="0" lang="pl-PL" sz="32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2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blipFill>
      </p:bgPr>
    </p:bg>
    <p:spTree>
      <p:nvGrpSpPr>
        <p:cNvPr id="1" name=""/>
        <p:cNvGrpSpPr/>
        <p:nvPr/>
      </p:nvGrpSpPr>
      <p:grpSpPr>
        <a:xfrm>
          <a:off x="0" y="0"/>
          <a:ext cx="0" cy="0"/>
          <a:chOff x="0" y="0"/>
          <a:chExt cx="0" cy="0"/>
        </a:xfrm>
      </p:grpSpPr>
      <p:sp>
        <p:nvSpPr>
          <p:cNvPr id="167" name="PlaceHolder 1"/>
          <p:cNvSpPr>
            <a:spLocks noGrp="1"/>
          </p:cNvSpPr>
          <p:nvPr>
            <p:ph/>
          </p:nvPr>
        </p:nvSpPr>
        <p:spPr>
          <a:xfrm>
            <a:off x="838080" y="3152160"/>
            <a:ext cx="9255960" cy="3023640"/>
          </a:xfrm>
          <a:prstGeom prst="rect">
            <a:avLst/>
          </a:prstGeom>
          <a:noFill/>
          <a:ln w="0">
            <a:noFill/>
          </a:ln>
        </p:spPr>
        <p:txBody>
          <a:bodyPr lIns="90000" rIns="90000" tIns="45000" bIns="45000" anchor="t">
            <a:normAutofit/>
          </a:bodyPr>
          <a:p>
            <a:pPr indent="0">
              <a:lnSpc>
                <a:spcPct val="90000"/>
              </a:lnSpc>
              <a:spcBef>
                <a:spcPts val="1001"/>
              </a:spcBef>
              <a:buNone/>
              <a:tabLst>
                <a:tab algn="l" pos="0"/>
              </a:tabLst>
            </a:pPr>
            <a:r>
              <a:rPr b="0" lang="en-US" sz="3200" spc="-1" strike="noStrike">
                <a:solidFill>
                  <a:srgbClr val="262626"/>
                </a:solidFill>
                <a:latin typeface="Avenir Book"/>
                <a:ea typeface="DengXian"/>
              </a:rPr>
              <a:t>“</a:t>
            </a:r>
            <a:r>
              <a:rPr b="0" lang="en-US" sz="3200" spc="-1" strike="noStrike">
                <a:solidFill>
                  <a:srgbClr val="262626"/>
                </a:solidFill>
                <a:latin typeface="Avenir Book"/>
                <a:ea typeface="DengXian"/>
              </a:rPr>
              <a:t>Kochajcie waszych nieprzyjaciół i módlcie się za tych, którzy was prześladują” (Ewangelia Mateusza 5,44).</a:t>
            </a:r>
            <a:endParaRPr b="0" lang="pl-PL" sz="32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2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blipFill>
      </p:bgPr>
    </p:bg>
    <p:spTree>
      <p:nvGrpSpPr>
        <p:cNvPr id="1" name=""/>
        <p:cNvGrpSpPr/>
        <p:nvPr/>
      </p:nvGrpSpPr>
      <p:grpSpPr>
        <a:xfrm>
          <a:off x="0" y="0"/>
          <a:ext cx="0" cy="0"/>
          <a:chOff x="0" y="0"/>
          <a:chExt cx="0" cy="0"/>
        </a:xfrm>
      </p:grpSpPr>
      <p:sp>
        <p:nvSpPr>
          <p:cNvPr id="168" name="PlaceHolder 1"/>
          <p:cNvSpPr>
            <a:spLocks noGrp="1"/>
          </p:cNvSpPr>
          <p:nvPr>
            <p:ph type="title"/>
          </p:nvPr>
        </p:nvSpPr>
        <p:spPr>
          <a:xfrm>
            <a:off x="548640" y="576360"/>
            <a:ext cx="9545400" cy="2851200"/>
          </a:xfrm>
          <a:prstGeom prst="rect">
            <a:avLst/>
          </a:prstGeom>
          <a:noFill/>
          <a:ln w="0">
            <a:noFill/>
          </a:ln>
        </p:spPr>
        <p:txBody>
          <a:bodyPr lIns="90000" rIns="90000" tIns="45000" bIns="45000" anchor="ctr">
            <a:normAutofit fontScale="91000"/>
          </a:bodyPr>
          <a:p>
            <a:pPr indent="0" algn="r">
              <a:lnSpc>
                <a:spcPct val="90000"/>
              </a:lnSpc>
              <a:buNone/>
              <a:tabLst>
                <a:tab algn="l" pos="0"/>
              </a:tabLst>
            </a:pPr>
            <a:r>
              <a:rPr b="0" lang="en-US" sz="4800" spc="-1" strike="noStrike">
                <a:solidFill>
                  <a:srgbClr val="404040"/>
                </a:solidFill>
                <a:latin typeface="Avenir Book"/>
                <a:ea typeface="DengXian"/>
              </a:rPr>
              <a:t>Regularne modlitwy mogą rozniecać </a:t>
            </a:r>
            <a:r>
              <a:rPr b="1" lang="en-US" sz="4800" spc="-1" strike="noStrike">
                <a:solidFill>
                  <a:srgbClr val="ffffff"/>
                </a:solidFill>
                <a:latin typeface="Avenir Book"/>
                <a:ea typeface="DengXian"/>
              </a:rPr>
              <a:t>zmiany</a:t>
            </a:r>
            <a:r>
              <a:rPr b="0" lang="en-US" sz="4800" spc="-1" strike="noStrike">
                <a:solidFill>
                  <a:srgbClr val="404040"/>
                </a:solidFill>
                <a:latin typeface="Avenir Book"/>
                <a:ea typeface="DengXian"/>
              </a:rPr>
              <a:t>, </a:t>
            </a:r>
            <a:r>
              <a:rPr b="1" lang="en-US" sz="4800" spc="-1" strike="noStrike">
                <a:solidFill>
                  <a:srgbClr val="ffffff"/>
                </a:solidFill>
                <a:latin typeface="Avenir Book"/>
                <a:ea typeface="DengXian"/>
              </a:rPr>
              <a:t>nadzieję</a:t>
            </a:r>
            <a:r>
              <a:rPr b="0" lang="en-US" sz="4800" spc="-1" strike="noStrike">
                <a:solidFill>
                  <a:srgbClr val="404040"/>
                </a:solidFill>
                <a:latin typeface="Avenir Book"/>
                <a:ea typeface="DengXian"/>
              </a:rPr>
              <a:t>, </a:t>
            </a:r>
            <a:r>
              <a:rPr b="1" lang="en-US" sz="4800" spc="-1" strike="noStrike">
                <a:solidFill>
                  <a:srgbClr val="ffffff"/>
                </a:solidFill>
                <a:latin typeface="Avenir Book"/>
                <a:ea typeface="DengXian"/>
              </a:rPr>
              <a:t>jedność</a:t>
            </a:r>
            <a:r>
              <a:rPr b="0" lang="en-US" sz="4800" spc="-1" strike="noStrike">
                <a:solidFill>
                  <a:srgbClr val="404040"/>
                </a:solidFill>
                <a:latin typeface="Avenir Book"/>
                <a:ea typeface="DengXian"/>
              </a:rPr>
              <a:t> </a:t>
            </a:r>
            <a:br>
              <a:rPr sz="4800"/>
            </a:br>
            <a:r>
              <a:rPr b="0" lang="en-US" sz="4800" spc="-1" strike="noStrike">
                <a:solidFill>
                  <a:srgbClr val="404040"/>
                </a:solidFill>
                <a:latin typeface="Avenir Book"/>
                <a:ea typeface="DengXian"/>
              </a:rPr>
              <a:t>i </a:t>
            </a:r>
            <a:r>
              <a:rPr b="1" lang="en-US" sz="4800" spc="-1" strike="noStrike">
                <a:solidFill>
                  <a:srgbClr val="ffffff"/>
                </a:solidFill>
                <a:latin typeface="Avenir Book"/>
                <a:ea typeface="DengXian"/>
              </a:rPr>
              <a:t>przebaczenie</a:t>
            </a:r>
            <a:r>
              <a:rPr b="0" lang="en-US" sz="4800" spc="-1" strike="noStrike">
                <a:solidFill>
                  <a:srgbClr val="404040"/>
                </a:solidFill>
                <a:latin typeface="Avenir Book"/>
                <a:ea typeface="DengXian"/>
              </a:rPr>
              <a:t> w naszym życiu oraz w naszym Kościele.</a:t>
            </a:r>
            <a:endParaRPr b="0" lang="pl-PL" sz="48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6350" cap="flat" cmpd="sng" algn="ctr">
          <a:solidFill>
            <a:schemeClr val="phClr">
              <a:shade val="95000"/>
              <a:satMod val="105000"/>
            </a:schemeClr>
          </a:solidFill>
          <a:prstDash val="solid"/>
          <a:miter/>
        </a:ln>
        <a:ln w="12700" cap="flat" cmpd="sng" algn="ctr">
          <a:solidFill>
            <a:schemeClr val="phClr"/>
          </a:solidFill>
          <a:prstDash val="solid"/>
          <a:miter/>
        </a:ln>
        <a:ln w="19050" cap="flat" cmpd="sng" algn="ctr">
          <a:solidFill>
            <a:schemeClr val="phClr"/>
          </a:solidFill>
          <a:prstDash val="solid"/>
          <a:miter/>
        </a:ln>
      </a:lnStyleLst>
      <a:effectStyleLst>
        <a:effectStyle>
          <a:effectLst/>
        </a:effectStyle>
        <a:effectStyle>
          <a:effectLst/>
        </a:effectStyle>
        <a:effectStyle>
          <a:effectLst>
            <a:outerShdw blurRad="40000" dist="23000" dir="54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6350" cap="flat" cmpd="sng" algn="ctr">
          <a:solidFill>
            <a:schemeClr val="phClr">
              <a:shade val="95000"/>
              <a:satMod val="105000"/>
            </a:schemeClr>
          </a:solidFill>
          <a:prstDash val="solid"/>
          <a:miter/>
        </a:ln>
        <a:ln w="12700" cap="flat" cmpd="sng" algn="ctr">
          <a:solidFill>
            <a:schemeClr val="phClr"/>
          </a:solidFill>
          <a:prstDash val="solid"/>
          <a:miter/>
        </a:ln>
        <a:ln w="19050" cap="flat" cmpd="sng" algn="ctr">
          <a:solidFill>
            <a:schemeClr val="phClr"/>
          </a:solidFill>
          <a:prstDash val="solid"/>
          <a:miter/>
        </a:ln>
      </a:lnStyleLst>
      <a:effectStyleLst>
        <a:effectStyle>
          <a:effectLst/>
        </a:effectStyle>
        <a:effectStyle>
          <a:effectLst/>
        </a:effectStyle>
        <a:effectStyle>
          <a:effectLst>
            <a:outerShdw blurRad="40000" dist="23000" dir="54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6350" cap="flat" cmpd="sng" algn="ctr">
          <a:solidFill>
            <a:schemeClr val="phClr">
              <a:shade val="95000"/>
              <a:satMod val="105000"/>
            </a:schemeClr>
          </a:solidFill>
          <a:prstDash val="solid"/>
          <a:miter/>
        </a:ln>
        <a:ln w="12700" cap="flat" cmpd="sng" algn="ctr">
          <a:solidFill>
            <a:schemeClr val="phClr"/>
          </a:solidFill>
          <a:prstDash val="solid"/>
          <a:miter/>
        </a:ln>
        <a:ln w="19050" cap="flat" cmpd="sng" algn="ctr">
          <a:solidFill>
            <a:schemeClr val="phClr"/>
          </a:solidFill>
          <a:prstDash val="solid"/>
          <a:miter/>
        </a:ln>
      </a:lnStyleLst>
      <a:effectStyleLst>
        <a:effectStyle>
          <a:effectLst/>
        </a:effectStyle>
        <a:effectStyle>
          <a:effectLst/>
        </a:effectStyle>
        <a:effectStyle>
          <a:effectLst>
            <a:outerShdw blurRad="40000" dist="23000" dir="54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app.xml><?xml version="1.0" encoding="utf-8"?>
<Properties xmlns="http://schemas.openxmlformats.org/officeDocument/2006/extended-properties" xmlns:vt="http://schemas.openxmlformats.org/officeDocument/2006/docPropsVTypes">
  <Template/>
  <TotalTime>1588</TotalTime>
  <Application>LibreOffice/7.5.5.2$Windows_X86_64 LibreOffice_project/ca8fe7424262805f223b9a2334bc7181abbcbf5e</Application>
  <AppVersion>15.0000</AppVersion>
  <Words>1197</Words>
  <Paragraphs>62</Paragraphs>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2023-08-07T16:09:47Z</dcterms:created>
  <dc:creator>Itin, Nilde</dc:creator>
  <dc:description/>
  <dc:language>pl-PL</dc:language>
  <cp:lastModifiedBy/>
  <dcterms:modified xsi:type="dcterms:W3CDTF">2024-02-23T06:11:02Z</dcterms:modified>
  <cp:revision>15</cp:revision>
  <dc:subject/>
  <dc:title>IGNITE YOUR PRAYER LIFE</dc:titl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PresentationFormat">
    <vt:lpwstr>Widescreen</vt:lpwstr>
  </property>
  <property fmtid="{D5CDD505-2E9C-101B-9397-08002B2CF9AE}" pid="3" name="Slides">
    <vt:i4>27</vt:i4>
  </property>
</Properties>
</file>