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D816D-6CB6-4E80-A941-0FDE9EEAFB99}" type="datetimeFigureOut">
              <a:rPr lang="pl-PL" smtClean="0"/>
              <a:t>04.07.2024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2A8C3-D768-4F55-A3A8-01758B5008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508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42A8C3-D768-4F55-A3A8-01758B500849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6485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42A8C3-D768-4F55-A3A8-01758B50084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0291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42A8C3-D768-4F55-A3A8-01758B500849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874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42A8C3-D768-4F55-A3A8-01758B500849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55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63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81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03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8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53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31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3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4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2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46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7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52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dwent.pl/czas-misj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dwent.p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E7D68E-F235-52E9-F314-D0F6992A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„CZAS MISJI” </a:t>
            </a:r>
            <a:br>
              <a:rPr lang="pl-PL" dirty="0"/>
            </a:br>
            <a:r>
              <a:rPr lang="pl-PL" dirty="0"/>
              <a:t>NOWA FORMUŁA W SZKOLE SOBOTNIEJ </a:t>
            </a:r>
          </a:p>
        </p:txBody>
      </p:sp>
      <p:pic>
        <p:nvPicPr>
          <p:cNvPr id="5" name="Symbol zastępczy zawartości 4" descr="Obraz zawierający logo, symbol, clipart, design&#10;&#10;Opis wygenerowany automatycznie">
            <a:extLst>
              <a:ext uri="{FF2B5EF4-FFF2-40B4-BE49-F238E27FC236}">
                <a16:creationId xmlns:a16="http://schemas.microsoft.com/office/drawing/2014/main" id="{AAF71762-52C5-8CD9-AAF8-391776B996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556" y="2107096"/>
            <a:ext cx="3932583" cy="3932583"/>
          </a:xfrm>
        </p:spPr>
      </p:pic>
    </p:spTree>
    <p:extLst>
      <p:ext uri="{BB962C8B-B14F-4D97-AF65-F5344CB8AC3E}">
        <p14:creationId xmlns:p14="http://schemas.microsoft.com/office/powerpoint/2010/main" val="285619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9FAA90-EF8E-34DE-365B-75806920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CELE SZKOŁY SOBOTNIEJ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DC956B-E567-F672-FD41-F559AA31B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Poznawanie Biblii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Budowanie wspólnoty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36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Przygotowanie wyznawców do misji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720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DACF40-8737-FBAF-0794-B5676890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PRZYGOTOWANIE DO MISJI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1AB044-5A1F-B490-553E-C5F1C6F62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Pytania do dyskusji w czasie studium 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Czas poświęcony misji:</a:t>
            </a:r>
          </a:p>
          <a:p>
            <a:pPr marL="457200">
              <a:lnSpc>
                <a:spcPct val="115000"/>
              </a:lnSpc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pl-P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mission</a:t>
            </a: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l-P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stories</a:t>
            </a: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 inspiracje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apele ewangelizacyjne/ czas doświadczeń i refleksji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777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PROJEKT „CZAS MISJI”- CELE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Interaktywna</a:t>
            </a:r>
            <a:r>
              <a:rPr lang="pl-PL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dyskusyjna </a:t>
            </a: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nauka metod misji we współczesnym świecie.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Praktyka misji przez każdego uczestnika.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Dzielenie się doświadczeniami misyjnymi.</a:t>
            </a:r>
          </a:p>
          <a:p>
            <a:pPr marL="0" lvl="0" indent="0">
              <a:lnSpc>
                <a:spcPct val="115000"/>
              </a:lnSpc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667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41434"/>
            <a:ext cx="10058400" cy="1404300"/>
          </a:xfrm>
        </p:spPr>
        <p:txBody>
          <a:bodyPr>
            <a:normAutofit fontScale="90000"/>
          </a:bodyPr>
          <a:lstStyle/>
          <a:p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PRZEBIEG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Praktyka- ogólne lub relacja z wykonania zadania z minionego tygodnia.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Dyskusja – w oparciu do proponowane pytania.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Wyzwanie – zadanie misyjne na kolejny tydzień.</a:t>
            </a:r>
          </a:p>
          <a:p>
            <a:pPr marL="0" lvl="0" indent="0">
              <a:lnSpc>
                <a:spcPct val="115000"/>
              </a:lnSpc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579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5865"/>
          </a:xfrm>
        </p:spPr>
        <p:txBody>
          <a:bodyPr>
            <a:normAutofit fontScale="90000"/>
          </a:bodyPr>
          <a:lstStyle/>
          <a:p>
            <a:pPr algn="ctr"/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PROJEKT „CZAS MISJI”- CELE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4" y="893379"/>
            <a:ext cx="11151476" cy="5433849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1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Preferowane- w klasie szkoły sobotniej- dyskusja prowadzona przez nauczyciela lub wyznaczoną osobę.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1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 całym zgromadzeniu- jako dyskusja.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1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 całym zgromadzeniu – jako wykład w oparciu o materiał „Czas misji”. 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l-PL" sz="1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Nie przedłużanie czasu ponad 15 minut- w pierwszej kolejności doświadczenia.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Decyzje w zborach o formie, możliwość zmiennych form- elastyczność.</a:t>
            </a:r>
          </a:p>
          <a:p>
            <a:pPr marL="0" lvl="0" indent="0">
              <a:lnSpc>
                <a:spcPct val="115000"/>
              </a:lnSpc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980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5865"/>
          </a:xfrm>
        </p:spPr>
        <p:txBody>
          <a:bodyPr>
            <a:normAutofit fontScale="90000"/>
          </a:bodyPr>
          <a:lstStyle/>
          <a:p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CZAS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4" y="1492469"/>
            <a:ext cx="11151476" cy="4834759"/>
          </a:xfrm>
        </p:spPr>
        <p:txBody>
          <a:bodyPr>
            <a:normAutofit/>
          </a:bodyPr>
          <a:lstStyle/>
          <a:p>
            <a:pPr marL="64452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Wstęp (pieśni, tekst, modlitwa): 5 minut</a:t>
            </a:r>
          </a:p>
          <a:p>
            <a:pPr marL="64452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Studium Biblii: 50 minut</a:t>
            </a:r>
          </a:p>
          <a:p>
            <a:pPr marL="64452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Czas misji: 10 do15 minut</a:t>
            </a:r>
            <a:endParaRPr lang="pl-PL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644525" indent="-28575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Zakończenie (dary, pieśni, modlitwa): 7 minut</a:t>
            </a:r>
          </a:p>
          <a:p>
            <a:pPr marL="0" lvl="0" indent="0">
              <a:lnSpc>
                <a:spcPct val="115000"/>
              </a:lnSpc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2054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5865"/>
          </a:xfrm>
        </p:spPr>
        <p:txBody>
          <a:bodyPr>
            <a:normAutofit fontScale="90000"/>
          </a:bodyPr>
          <a:lstStyle/>
          <a:p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MATERIAŁY 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3" y="914400"/>
            <a:ext cx="11256579" cy="554946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Tekst:</a:t>
            </a:r>
            <a:r>
              <a:rPr lang="pl-PL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l-PL" sz="23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</a:t>
            </a:r>
            <a:r>
              <a:rPr lang="pl-PL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18,24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Praktyka: </a:t>
            </a: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Podziel się, jak opowiedziałeś w minionym tygodniu jednej osobie o Tym, który </a:t>
            </a:r>
            <a:r>
              <a:rPr lang="pl-PL" sz="2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uczynił Ci wszystko.</a:t>
            </a:r>
            <a:endParaRPr lang="pl-PL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Dyskusja: </a:t>
            </a:r>
            <a:endParaRPr lang="pl-PL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 jaki sposób słowa z </a:t>
            </a:r>
            <a:r>
              <a:rPr lang="pl-PL" sz="2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</a:t>
            </a: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18,24: „niejeden przyjaciel jest bardziej przywiązany niż brat” mogą znaleźć swoje zastosowanie w misji?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Przeczytajcie słowa: </a:t>
            </a:r>
            <a:r>
              <a:rPr lang="pl-PL" sz="2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„Tylko metoda Chrystusa w zdobywaniu ludzi może dać pożądane wyniki. Zbawiciel obcował z ludźmi jako ten, który pragnie dać im to, co najlepsze. Wykazywał zainteresowanie ich potrzebami, pomagał im i zdobywał ich zainteresowanie . Potem zapraszał ich: &lt;&lt;Pójdźcie za mną&gt;&gt;”.</a:t>
            </a:r>
            <a:endParaRPr lang="pl-PL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 jaki sposób możemy praktycznie naśladować metodę Jezusa? </a:t>
            </a:r>
          </a:p>
          <a:p>
            <a:pPr marL="228600"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Wyzwanie</a:t>
            </a:r>
            <a:endParaRPr lang="pl-PL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l-PL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Postaraj się opracować plan szczerego zaprzyjaźnienia się z jedną osobą.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944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D101EC-C02C-EE82-5902-23006E0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5865"/>
          </a:xfrm>
        </p:spPr>
        <p:txBody>
          <a:bodyPr>
            <a:normAutofit fontScale="90000"/>
          </a:bodyPr>
          <a:lstStyle/>
          <a:p>
            <a:r>
              <a:rPr lang="pl-PL" sz="5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MATERIAŁY </a:t>
            </a:r>
            <a:br>
              <a:rPr lang="pl-PL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391E80-279A-83D5-4F30-4FB8593E6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1" y="2377768"/>
            <a:ext cx="11256579" cy="3268717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l-PL" sz="3600" b="1" u="sng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https://adwent.pl/czas-misji/</a:t>
            </a:r>
            <a:endParaRPr lang="pl-PL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Scenariusze (pytania) do studium- </a:t>
            </a:r>
            <a:r>
              <a:rPr lang="pl-PL" sz="3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www.adwent.pl</a:t>
            </a: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studium biblijne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nl-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potkania</a:t>
            </a:r>
            <a:r>
              <a:rPr lang="nl-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dla</a:t>
            </a:r>
            <a:r>
              <a:rPr lang="nl-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nauczycieli</a:t>
            </a:r>
            <a:r>
              <a:rPr lang="pl-P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,czwartki, godz.20.00</a:t>
            </a:r>
            <a:r>
              <a:rPr lang="pl-PL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</a:p>
          <a:p>
            <a:pPr marL="0" lv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zoom:</a:t>
            </a:r>
            <a:r>
              <a:rPr lang="nl-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l-PL" sz="3600" kern="100" dirty="0">
                <a:solidFill>
                  <a:srgbClr val="050505"/>
                </a:solidFill>
                <a:effectLst/>
                <a:highlight>
                  <a:srgbClr val="FFFFFF"/>
                </a:highlight>
                <a:latin typeface="Segoe UI Historic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856 5129 9515</a:t>
            </a:r>
            <a:endParaRPr lang="pl-PL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7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</TotalTime>
  <Words>371</Words>
  <Application>Microsoft Office PowerPoint</Application>
  <PresentationFormat>Panoramiczny</PresentationFormat>
  <Paragraphs>49</Paragraphs>
  <Slides>9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Segoe UI Historic</vt:lpstr>
      <vt:lpstr>Symbol</vt:lpstr>
      <vt:lpstr>Wingdings</vt:lpstr>
      <vt:lpstr>Retrospekcja</vt:lpstr>
      <vt:lpstr>„CZAS MISJI”  NOWA FORMUŁA W SZKOLE SOBOTNIEJ </vt:lpstr>
      <vt:lpstr>CELE SZKOŁY SOBOTNIEJ </vt:lpstr>
      <vt:lpstr>PRZYGOTOWANIE DO MISJI </vt:lpstr>
      <vt:lpstr>PROJEKT „CZAS MISJI”- CELE </vt:lpstr>
      <vt:lpstr>PRZEBIEG  </vt:lpstr>
      <vt:lpstr>PROJEKT „CZAS MISJI”- CELE </vt:lpstr>
      <vt:lpstr>CZAS </vt:lpstr>
      <vt:lpstr>MATERIAŁY  </vt:lpstr>
      <vt:lpstr>MATERIAŁY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Remigiusz Krok</dc:creator>
  <cp:lastModifiedBy>Remigiusz Krok</cp:lastModifiedBy>
  <cp:revision>5</cp:revision>
  <dcterms:created xsi:type="dcterms:W3CDTF">2024-06-27T08:41:16Z</dcterms:created>
  <dcterms:modified xsi:type="dcterms:W3CDTF">2024-07-04T06:54:00Z</dcterms:modified>
</cp:coreProperties>
</file>